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698" r:id="rId4"/>
    <p:sldMasterId id="2147483710" r:id="rId5"/>
  </p:sldMasterIdLst>
  <p:notesMasterIdLst>
    <p:notesMasterId r:id="rId88"/>
  </p:notesMasterIdLst>
  <p:sldIdLst>
    <p:sldId id="260" r:id="rId6"/>
    <p:sldId id="316" r:id="rId7"/>
    <p:sldId id="347" r:id="rId8"/>
    <p:sldId id="465" r:id="rId9"/>
    <p:sldId id="348" r:id="rId10"/>
    <p:sldId id="460" r:id="rId11"/>
    <p:sldId id="461" r:id="rId12"/>
    <p:sldId id="476" r:id="rId13"/>
    <p:sldId id="443" r:id="rId14"/>
    <p:sldId id="442" r:id="rId15"/>
    <p:sldId id="349" r:id="rId16"/>
    <p:sldId id="478" r:id="rId17"/>
    <p:sldId id="479" r:id="rId18"/>
    <p:sldId id="480" r:id="rId19"/>
    <p:sldId id="317" r:id="rId20"/>
    <p:sldId id="343" r:id="rId21"/>
    <p:sldId id="417" r:id="rId22"/>
    <p:sldId id="452" r:id="rId23"/>
    <p:sldId id="470" r:id="rId24"/>
    <p:sldId id="471" r:id="rId25"/>
    <p:sldId id="462" r:id="rId26"/>
    <p:sldId id="467" r:id="rId27"/>
    <p:sldId id="454" r:id="rId28"/>
    <p:sldId id="495" r:id="rId29"/>
    <p:sldId id="481" r:id="rId30"/>
    <p:sldId id="473" r:id="rId31"/>
    <p:sldId id="463" r:id="rId32"/>
    <p:sldId id="469" r:id="rId33"/>
    <p:sldId id="532" r:id="rId34"/>
    <p:sldId id="468" r:id="rId35"/>
    <p:sldId id="474" r:id="rId36"/>
    <p:sldId id="492" r:id="rId37"/>
    <p:sldId id="493" r:id="rId38"/>
    <p:sldId id="453" r:id="rId39"/>
    <p:sldId id="496" r:id="rId40"/>
    <p:sldId id="494" r:id="rId41"/>
    <p:sldId id="500" r:id="rId42"/>
    <p:sldId id="498" r:id="rId43"/>
    <p:sldId id="499" r:id="rId44"/>
    <p:sldId id="501" r:id="rId45"/>
    <p:sldId id="502" r:id="rId46"/>
    <p:sldId id="503" r:id="rId47"/>
    <p:sldId id="484" r:id="rId48"/>
    <p:sldId id="504" r:id="rId49"/>
    <p:sldId id="505" r:id="rId50"/>
    <p:sldId id="506" r:id="rId51"/>
    <p:sldId id="485" r:id="rId52"/>
    <p:sldId id="486" r:id="rId53"/>
    <p:sldId id="487" r:id="rId54"/>
    <p:sldId id="488" r:id="rId55"/>
    <p:sldId id="508" r:id="rId56"/>
    <p:sldId id="509" r:id="rId57"/>
    <p:sldId id="510" r:id="rId58"/>
    <p:sldId id="400" r:id="rId59"/>
    <p:sldId id="489" r:id="rId60"/>
    <p:sldId id="458" r:id="rId61"/>
    <p:sldId id="451" r:id="rId62"/>
    <p:sldId id="357" r:id="rId63"/>
    <p:sldId id="459" r:id="rId64"/>
    <p:sldId id="283" r:id="rId65"/>
    <p:sldId id="261" r:id="rId66"/>
    <p:sldId id="511" r:id="rId67"/>
    <p:sldId id="512" r:id="rId68"/>
    <p:sldId id="513" r:id="rId69"/>
    <p:sldId id="514" r:id="rId70"/>
    <p:sldId id="515" r:id="rId71"/>
    <p:sldId id="516" r:id="rId72"/>
    <p:sldId id="517" r:id="rId73"/>
    <p:sldId id="518" r:id="rId74"/>
    <p:sldId id="519" r:id="rId75"/>
    <p:sldId id="520" r:id="rId76"/>
    <p:sldId id="521" r:id="rId77"/>
    <p:sldId id="522" r:id="rId78"/>
    <p:sldId id="523" r:id="rId79"/>
    <p:sldId id="524" r:id="rId80"/>
    <p:sldId id="525" r:id="rId81"/>
    <p:sldId id="526" r:id="rId82"/>
    <p:sldId id="527" r:id="rId83"/>
    <p:sldId id="528" r:id="rId84"/>
    <p:sldId id="529" r:id="rId85"/>
    <p:sldId id="530" r:id="rId86"/>
    <p:sldId id="531"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632"/>
    <a:srgbClr val="EAEAEA"/>
    <a:srgbClr val="DDDDDD"/>
    <a:srgbClr val="C0C0C0"/>
    <a:srgbClr val="000000"/>
    <a:srgbClr val="540054"/>
    <a:srgbClr val="860086"/>
    <a:srgbClr val="990099"/>
    <a:srgbClr val="993366"/>
    <a:srgbClr val="D898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2" autoAdjust="0"/>
    <p:restoredTop sz="69165" autoAdjust="0"/>
  </p:normalViewPr>
  <p:slideViewPr>
    <p:cSldViewPr snapToGrid="0">
      <p:cViewPr varScale="1">
        <p:scale>
          <a:sx n="60" d="100"/>
          <a:sy n="60" d="100"/>
        </p:scale>
        <p:origin x="229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7FC51-67E0-45E9-9C66-4B1D49C84B2B}" type="datetimeFigureOut">
              <a:rPr lang="es-CO" smtClean="0"/>
              <a:t>21/02/2020</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6CF66-95F6-408D-B050-A79DE1013E80}" type="slidenum">
              <a:rPr lang="es-CO" smtClean="0"/>
              <a:t>‹Nº›</a:t>
            </a:fld>
            <a:endParaRPr lang="es-CO"/>
          </a:p>
        </p:txBody>
      </p:sp>
    </p:spTree>
    <p:extLst>
      <p:ext uri="{BB962C8B-B14F-4D97-AF65-F5344CB8AC3E}">
        <p14:creationId xmlns:p14="http://schemas.microsoft.com/office/powerpoint/2010/main" val="155888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81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BB48B6B-51EB-CF43-8569-F71483022BEB}"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70331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7B592-F7C7-8240-9D42-7F257EA50DC4}"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2948584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A1509D-C680-0E4D-9BBA-4A76974DCB3C}"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057136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765A63-1613-614A-8327-A21BEBE4E51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523617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8199892-A871-2748-A978-3D34311E71A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23321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4EDB72-0FFB-1D43-8D46-4A7CFCBA0869}"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23458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054B34-BC46-AF47-A649-0A476A43B61D}"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9320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37C008-256B-424B-A11B-6F164C9C9BCB}"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38929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C4434A-1110-DD48-AA0D-5851173680BD}"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9655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660E79-4186-9946-AF79-60B84A4C1AE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40100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mtClean="0"/>
              <a:t>tyiyiy</a:t>
            </a:r>
            <a:endParaRPr lang="en-AU" dirty="0"/>
          </a:p>
        </p:txBody>
      </p:sp>
      <p:sp>
        <p:nvSpPr>
          <p:cNvPr id="4" name="Marcador de número de diapositiva 3"/>
          <p:cNvSpPr>
            <a:spLocks noGrp="1"/>
          </p:cNvSpPr>
          <p:nvPr>
            <p:ph type="sldNum" sz="quarter" idx="10"/>
          </p:nvPr>
        </p:nvSpPr>
        <p:spPr/>
        <p:txBody>
          <a:bodyPr/>
          <a:lstStyle/>
          <a:p>
            <a:fld id="{59C6CF66-95F6-408D-B050-A79DE1013E80}" type="slidenum">
              <a:rPr lang="es-CO" smtClean="0"/>
              <a:t>17</a:t>
            </a:fld>
            <a:endParaRPr lang="es-CO"/>
          </a:p>
        </p:txBody>
      </p:sp>
    </p:spTree>
    <p:extLst>
      <p:ext uri="{BB962C8B-B14F-4D97-AF65-F5344CB8AC3E}">
        <p14:creationId xmlns:p14="http://schemas.microsoft.com/office/powerpoint/2010/main" val="15564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0947186-941B-3446-A256-EDFFE9101F4F}"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210597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5F6F63-CA74-9748-B5A4-6161E131651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780229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F5800D-3179-E040-8AB0-9B6A77C8242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0653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4815D40-3017-714F-9D84-6A30A7C61581}"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11641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F4C6CB-DF56-0247-BBAB-31157F0869C8}"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3412693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29EEF1E-AA51-9549-BC93-9582720DF93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6247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80B36AA-C8ED-4DB4-81A8-8F0E0BB8D536}" type="slidenum">
              <a:rPr kumimoji="0" lang="es-ES" sz="13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7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9368921-76A0-4AD0-9C73-38820D030D8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559072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84C4E8-482E-894A-972D-B3D5F3FF433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83364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838B05D-FD04-9247-A09E-5A81F5BAA23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117552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6C48E1-00D8-B84D-8B17-ECB8668D277F}"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229166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F56885-A447-6B45-8925-737427C81A80}"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CL"/>
          </a:p>
        </p:txBody>
      </p:sp>
    </p:spTree>
    <p:extLst>
      <p:ext uri="{BB962C8B-B14F-4D97-AF65-F5344CB8AC3E}">
        <p14:creationId xmlns:p14="http://schemas.microsoft.com/office/powerpoint/2010/main" val="4106276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7C78189-BA44-44ED-B6AF-C3AE29513D61}" type="datetime1">
              <a:rPr lang="es-ES" smtClean="0"/>
              <a:t>21/02/2020</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26814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0759D935-470E-4CCB-B8F7-A73DEC273A7E}" type="datetime1">
              <a:rPr lang="es-ES" smtClean="0"/>
              <a:t>21/02/2020</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73200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365125"/>
            <a:ext cx="5800725" cy="58118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EC1801E1-4B5E-49C6-9BD8-CABD73E47874}" type="datetime1">
              <a:rPr lang="es-ES" smtClean="0"/>
              <a:t>21/02/2020</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482755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1FB05A6C-2F36-4F58-95C4-3F54A520431C}"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04988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285FA919-B261-4F79-8047-4024C0AC6619}"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613384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B0570D46-0B35-499D-8574-2AFD21336C5D}"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218404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4F642652-7D29-473B-9C1B-254548776261}" type="datetime1">
              <a:rPr lang="es-ES" smtClean="0">
                <a:solidFill>
                  <a:prstClr val="black"/>
                </a:solidFill>
              </a:rPr>
              <a:t>21/02/2020</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317074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7"/>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9" y="2505075"/>
            <a:ext cx="38687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2"/>
            <a:ext cx="2057400" cy="365125"/>
          </a:xfrm>
          <a:prstGeom prst="rect">
            <a:avLst/>
          </a:prstGeom>
        </p:spPr>
        <p:txBody>
          <a:bodyPr/>
          <a:lstStyle/>
          <a:p>
            <a:pPr defTabSz="914400">
              <a:defRPr/>
            </a:pPr>
            <a:fld id="{3926D447-F86A-4914-BE6B-DF1242304C6D}" type="datetime1">
              <a:rPr lang="es-ES" smtClean="0">
                <a:solidFill>
                  <a:prstClr val="black"/>
                </a:solidFill>
              </a:rPr>
              <a:t>21/02/2020</a:t>
            </a:fld>
            <a:endParaRPr lang="es-CO">
              <a:solidFill>
                <a:prstClr val="black"/>
              </a:solidFill>
            </a:endParaRPr>
          </a:p>
        </p:txBody>
      </p:sp>
      <p:sp>
        <p:nvSpPr>
          <p:cNvPr id="8" name="Marcador de pie de página 7"/>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9" name="Marcador de número de diapositiva 8"/>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40885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2"/>
            <a:ext cx="2057400" cy="365125"/>
          </a:xfrm>
          <a:prstGeom prst="rect">
            <a:avLst/>
          </a:prstGeom>
        </p:spPr>
        <p:txBody>
          <a:bodyPr/>
          <a:lstStyle/>
          <a:p>
            <a:pPr defTabSz="914400">
              <a:defRPr/>
            </a:pPr>
            <a:fld id="{9E223D46-C980-49BD-AAB2-602015D20482}" type="datetime1">
              <a:rPr lang="es-ES" smtClean="0">
                <a:solidFill>
                  <a:prstClr val="black"/>
                </a:solidFill>
              </a:rPr>
              <a:t>21/02/2020</a:t>
            </a:fld>
            <a:endParaRPr lang="es-CO">
              <a:solidFill>
                <a:prstClr val="black"/>
              </a:solidFill>
            </a:endParaRPr>
          </a:p>
        </p:txBody>
      </p:sp>
      <p:sp>
        <p:nvSpPr>
          <p:cNvPr id="4" name="Marcador de pie de página 3"/>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5" name="Marcador de número de diapositiva 4"/>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655057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2"/>
            <a:ext cx="2057400" cy="365125"/>
          </a:xfrm>
          <a:prstGeom prst="rect">
            <a:avLst/>
          </a:prstGeom>
        </p:spPr>
        <p:txBody>
          <a:bodyPr/>
          <a:lstStyle/>
          <a:p>
            <a:pPr defTabSz="914400">
              <a:defRPr/>
            </a:pPr>
            <a:fld id="{4AD6262A-A56A-440A-9A03-508E47056F1A}" type="datetime1">
              <a:rPr lang="es-ES" smtClean="0">
                <a:solidFill>
                  <a:prstClr val="black"/>
                </a:solidFill>
              </a:rPr>
              <a:t>21/02/2020</a:t>
            </a:fld>
            <a:endParaRPr lang="es-CO">
              <a:solidFill>
                <a:prstClr val="black"/>
              </a:solidFill>
            </a:endParaRPr>
          </a:p>
        </p:txBody>
      </p:sp>
      <p:sp>
        <p:nvSpPr>
          <p:cNvPr id="3" name="Marcador de pie de página 2"/>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4" name="Marcador de número de diapositiva 3"/>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249247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7E141A3C-BE84-444C-BB68-E238EFD2044C}" type="datetime1">
              <a:rPr lang="es-ES" smtClean="0">
                <a:solidFill>
                  <a:prstClr val="black"/>
                </a:solidFill>
              </a:rPr>
              <a:t>21/02/2020</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50961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51B387F-3BF6-42A0-ACE9-98893C9D3782}" type="datetime1">
              <a:rPr lang="es-ES" smtClean="0"/>
              <a:t>21/02/2020</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515720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5429526E-83F6-412D-9226-224BFAF8AF8D}" type="datetime1">
              <a:rPr lang="es-ES" smtClean="0">
                <a:solidFill>
                  <a:prstClr val="black"/>
                </a:solidFill>
              </a:rPr>
              <a:t>21/02/2020</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677955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542874BC-5BBB-49A2-B2AA-BEE5B846B220}"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160583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1" y="365125"/>
            <a:ext cx="57626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1C18CE8D-ACE9-4B5D-9486-15C99D2B613A}"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93986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7A824F09-B601-471B-983E-DBC70E91D5B3}"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167939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FCE9D500-64E9-48D2-90F8-6F877D1D730F}"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82781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B83E39B4-D7F8-4341-A4AD-A14CBB6B6F6A}"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31970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5"/>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F83AA5FA-EDAE-4D39-972C-384284C7B04D}"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1664532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54BB4EA4-B9EE-426E-8235-C84A484EBCA7}" type="datetime1">
              <a:rPr lang="es-ES" smtClean="0">
                <a:solidFill>
                  <a:prstClr val="black"/>
                </a:solidFill>
              </a:rPr>
              <a:t>21/02/2020</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86247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7"/>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9"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9" y="2505075"/>
            <a:ext cx="38687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2"/>
            <a:ext cx="2057400" cy="365125"/>
          </a:xfrm>
          <a:prstGeom prst="rect">
            <a:avLst/>
          </a:prstGeom>
        </p:spPr>
        <p:txBody>
          <a:bodyPr/>
          <a:lstStyle/>
          <a:p>
            <a:pPr defTabSz="914400">
              <a:defRPr/>
            </a:pPr>
            <a:fld id="{9695DCF2-D1BC-45AA-90EB-4AD3E54F4D2B}" type="datetime1">
              <a:rPr lang="es-ES" smtClean="0">
                <a:solidFill>
                  <a:prstClr val="black"/>
                </a:solidFill>
              </a:rPr>
              <a:t>21/02/2020</a:t>
            </a:fld>
            <a:endParaRPr lang="es-CO">
              <a:solidFill>
                <a:prstClr val="black"/>
              </a:solidFill>
            </a:endParaRPr>
          </a:p>
        </p:txBody>
      </p:sp>
      <p:sp>
        <p:nvSpPr>
          <p:cNvPr id="8" name="Marcador de pie de página 7"/>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9" name="Marcador de número de diapositiva 8"/>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176741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2"/>
            <a:ext cx="2057400" cy="365125"/>
          </a:xfrm>
          <a:prstGeom prst="rect">
            <a:avLst/>
          </a:prstGeom>
        </p:spPr>
        <p:txBody>
          <a:bodyPr/>
          <a:lstStyle/>
          <a:p>
            <a:pPr defTabSz="914400">
              <a:defRPr/>
            </a:pPr>
            <a:fld id="{39A653A0-1BD8-4A1E-AE83-1DC244C7E60F}" type="datetime1">
              <a:rPr lang="es-ES" smtClean="0">
                <a:solidFill>
                  <a:prstClr val="black"/>
                </a:solidFill>
              </a:rPr>
              <a:t>21/02/2020</a:t>
            </a:fld>
            <a:endParaRPr lang="es-CO">
              <a:solidFill>
                <a:prstClr val="black"/>
              </a:solidFill>
            </a:endParaRPr>
          </a:p>
        </p:txBody>
      </p:sp>
      <p:sp>
        <p:nvSpPr>
          <p:cNvPr id="4" name="Marcador de pie de página 3"/>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5" name="Marcador de número de diapositiva 4"/>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51176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6"/>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C35BDAD8-612B-4507-90C8-4D12D79419DB}" type="datetime1">
              <a:rPr lang="es-ES" smtClean="0"/>
              <a:t>21/02/2020</a:t>
            </a:fld>
            <a:endParaRPr lang="es-E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769357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2"/>
            <a:ext cx="2057400" cy="365125"/>
          </a:xfrm>
          <a:prstGeom prst="rect">
            <a:avLst/>
          </a:prstGeom>
        </p:spPr>
        <p:txBody>
          <a:bodyPr/>
          <a:lstStyle/>
          <a:p>
            <a:pPr defTabSz="914400">
              <a:defRPr/>
            </a:pPr>
            <a:fld id="{C742207A-D326-442C-96FC-11E582C540EC}" type="datetime1">
              <a:rPr lang="es-ES" smtClean="0">
                <a:solidFill>
                  <a:prstClr val="black"/>
                </a:solidFill>
              </a:rPr>
              <a:t>21/02/2020</a:t>
            </a:fld>
            <a:endParaRPr lang="es-CO">
              <a:solidFill>
                <a:prstClr val="black"/>
              </a:solidFill>
            </a:endParaRPr>
          </a:p>
        </p:txBody>
      </p:sp>
      <p:sp>
        <p:nvSpPr>
          <p:cNvPr id="3" name="Marcador de pie de página 2"/>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4" name="Marcador de número de diapositiva 3"/>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89029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7"/>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F18BE0FD-E785-459C-8ADD-71A9B9AE1833}" type="datetime1">
              <a:rPr lang="es-ES" smtClean="0">
                <a:solidFill>
                  <a:prstClr val="black"/>
                </a:solidFill>
              </a:rPr>
              <a:t>21/02/2020</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4246698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9"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7"/>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9"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2"/>
            <a:ext cx="2057400" cy="365125"/>
          </a:xfrm>
          <a:prstGeom prst="rect">
            <a:avLst/>
          </a:prstGeom>
        </p:spPr>
        <p:txBody>
          <a:bodyPr/>
          <a:lstStyle/>
          <a:p>
            <a:pPr defTabSz="914400">
              <a:defRPr/>
            </a:pPr>
            <a:fld id="{B2DAF4B6-6076-4B82-849F-FABE8502A679}" type="datetime1">
              <a:rPr lang="es-ES" smtClean="0">
                <a:solidFill>
                  <a:prstClr val="black"/>
                </a:solidFill>
              </a:rPr>
              <a:t>21/02/2020</a:t>
            </a:fld>
            <a:endParaRPr lang="es-CO">
              <a:solidFill>
                <a:prstClr val="black"/>
              </a:solidFill>
            </a:endParaRPr>
          </a:p>
        </p:txBody>
      </p:sp>
      <p:sp>
        <p:nvSpPr>
          <p:cNvPr id="6" name="Marcador de pie de página 5"/>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7" name="Marcador de número de diapositiva 6"/>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7510871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3457388A-4F92-4806-9C53-1DF98A5B01ED}"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27560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1" y="365125"/>
            <a:ext cx="57626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70A548EF-1D00-4C87-A3E3-C09F04FC2B11}"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C89814AC-6C64-4A0D-B7EB-E21F857CA191}"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3119074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2"/>
            <a:ext cx="2057400" cy="365125"/>
          </a:xfrm>
          <a:prstGeom prst="rect">
            <a:avLst/>
          </a:prstGeom>
        </p:spPr>
        <p:txBody>
          <a:bodyPr/>
          <a:lstStyle/>
          <a:p>
            <a:pPr defTabSz="914400">
              <a:defRPr/>
            </a:pPr>
            <a:fld id="{378775CE-145F-489F-A44D-3247D352E707}" type="datetime1">
              <a:rPr lang="es-ES" smtClean="0">
                <a:solidFill>
                  <a:prstClr val="black"/>
                </a:solidFill>
              </a:rPr>
              <a:t>21/02/2020</a:t>
            </a:fld>
            <a:endParaRPr lang="es-CO">
              <a:solidFill>
                <a:prstClr val="black"/>
              </a:solidFill>
            </a:endParaRPr>
          </a:p>
        </p:txBody>
      </p:sp>
      <p:sp>
        <p:nvSpPr>
          <p:cNvPr id="5" name="Marcador de pie de página 4"/>
          <p:cNvSpPr>
            <a:spLocks noGrp="1"/>
          </p:cNvSpPr>
          <p:nvPr>
            <p:ph type="ftr" sz="quarter" idx="11"/>
          </p:nvPr>
        </p:nvSpPr>
        <p:spPr>
          <a:xfrm>
            <a:off x="3028950" y="6356352"/>
            <a:ext cx="3086100" cy="365125"/>
          </a:xfrm>
          <a:prstGeom prst="rect">
            <a:avLst/>
          </a:prstGeom>
        </p:spPr>
        <p:txBody>
          <a:bodyPr/>
          <a:lstStyle/>
          <a:p>
            <a:pPr defTabSz="914400">
              <a:defRPr/>
            </a:pPr>
            <a:endParaRPr lang="es-CO">
              <a:solidFill>
                <a:prstClr val="black"/>
              </a:solidFill>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defTabSz="914400">
              <a:defRPr/>
            </a:pPr>
            <a:fld id="{0F01C65C-272A-436A-A86C-87B4285939D6}" type="slidenum">
              <a:rPr lang="es-CO" smtClean="0">
                <a:solidFill>
                  <a:prstClr val="black"/>
                </a:solidFill>
              </a:rPr>
              <a:pPr defTabSz="914400">
                <a:defRPr/>
              </a:pPr>
              <a:t>‹Nº›</a:t>
            </a:fld>
            <a:endParaRPr lang="es-CO">
              <a:solidFill>
                <a:prstClr val="black"/>
              </a:solidFill>
            </a:endParaRPr>
          </a:p>
        </p:txBody>
      </p:sp>
    </p:spTree>
    <p:extLst>
      <p:ext uri="{BB962C8B-B14F-4D97-AF65-F5344CB8AC3E}">
        <p14:creationId xmlns:p14="http://schemas.microsoft.com/office/powerpoint/2010/main" val="2831725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D770388-B09E-46AB-BE1E-546908504CBD}"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701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5818457-7E87-4E63-9A2C-2DD3F260D0D1}"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8451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D977198-1613-480F-BBE5-FC885FC1CED8}"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80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6715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48200" y="1825625"/>
            <a:ext cx="386715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74C344B-8376-4268-8C9F-F190C9751AF5}"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92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97DC6D19-A8E0-483D-BC5F-498A82D8CADB}" type="datetime1">
              <a:rPr lang="es-ES" smtClean="0"/>
              <a:t>21/02/2020</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935724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E810E9E-6B87-4A34-A3B6-7EB15FE4A50B}"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Marcador de pie de página 7"/>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Marcador de número de diapositiva 8"/>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355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A249F5-6C36-4A82-A6E0-80C7F23AD33A}"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Marcador de pie de página 3"/>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990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F162689-0E81-4EEE-9E92-B606205472BA}"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pie de página 2"/>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253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396958E-3BC5-4EE1-BB8F-15273B00FCF7}"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8959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2DDDDA4-3BE8-4847-8D30-7D7DC52FF4F7}"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pie de página 5"/>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Marcador de número de diapositiva 6"/>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9228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5"/>
            <a:ext cx="78867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A749E91-947C-4622-93C0-F7AF191B609C}"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80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365125"/>
            <a:ext cx="5762625" cy="5811838"/>
          </a:xfrm>
          <a:prstGeom prst="rect">
            <a:avLst/>
          </a:prstGeo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6286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1DD2A96-842F-434F-A842-10640EFE7635}" type="datetime1">
              <a:rPr kumimoji="0" lang="es-ES" sz="1800" b="0" i="0" u="none" strike="noStrike" kern="1200" cap="none" spc="0" normalizeH="0" baseline="0" noProof="0" smtClean="0">
                <a:ln>
                  <a:noFill/>
                </a:ln>
                <a:solidFill>
                  <a:prstClr val="black"/>
                </a:solidFill>
                <a:effectLst/>
                <a:uLnTx/>
                <a:uFillTx/>
                <a:latin typeface="Calibri" panose="020F0502020204030204"/>
                <a:ea typeface="+mn-ea"/>
                <a:cs typeface="+mn-cs"/>
              </a:rPr>
              <a:t>21/02/2020</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pie de página 4"/>
          <p:cNvSpPr>
            <a:spLocks noGrp="1"/>
          </p:cNvSpPr>
          <p:nvPr>
            <p:ph type="ftr" sz="quarter" idx="11"/>
          </p:nvPr>
        </p:nvSpPr>
        <p:spPr>
          <a:xfrm>
            <a:off x="3028950" y="6356350"/>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Marcador de número de diapositiva 5"/>
          <p:cNvSpPr>
            <a:spLocks noGrp="1"/>
          </p:cNvSpPr>
          <p:nvPr>
            <p:ph type="sldNum" sz="quarter" idx="12"/>
          </p:nvPr>
        </p:nvSpPr>
        <p:spPr>
          <a:xfrm>
            <a:off x="6457950" y="6356350"/>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40532E-64A9-4193-9B51-D37EBFED3181}" type="slidenum">
              <a:rPr kumimoji="0" lang="es-CO"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‹Nº›</a:t>
            </a:fld>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35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28468776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4AC653B-2792-104A-874B-264BE670A746}" type="slidenum">
              <a:rPr lang="en-US"/>
              <a:pPr/>
              <a:t>‹Nº›</a:t>
            </a:fld>
            <a:endParaRPr lang="en-US"/>
          </a:p>
        </p:txBody>
      </p:sp>
    </p:spTree>
    <p:extLst>
      <p:ext uri="{BB962C8B-B14F-4D97-AF65-F5344CB8AC3E}">
        <p14:creationId xmlns:p14="http://schemas.microsoft.com/office/powerpoint/2010/main" val="34424833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FBB3384-C598-F04E-8B5D-06B1408B20B7}" type="slidenum">
              <a:rPr lang="en-US"/>
              <a:pPr/>
              <a:t>‹Nº›</a:t>
            </a:fld>
            <a:endParaRPr lang="en-US"/>
          </a:p>
        </p:txBody>
      </p:sp>
    </p:spTree>
    <p:extLst>
      <p:ext uri="{BB962C8B-B14F-4D97-AF65-F5344CB8AC3E}">
        <p14:creationId xmlns:p14="http://schemas.microsoft.com/office/powerpoint/2010/main" val="227213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1" y="2505075"/>
            <a:ext cx="3887391"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97CA7405-2EDD-4EED-9EA2-9F61ECBC5988}" type="datetime1">
              <a:rPr lang="es-ES" smtClean="0"/>
              <a:t>21/02/2020</a:t>
            </a:fld>
            <a:endParaRPr lang="es-E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es-ES"/>
          </a:p>
        </p:txBody>
      </p:sp>
      <p:sp>
        <p:nvSpPr>
          <p:cNvPr id="9" name="Slide Number Placeholder 8"/>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8291892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A439294-939C-9947-9BC6-C807396E1AFB}" type="slidenum">
              <a:rPr lang="en-US"/>
              <a:pPr/>
              <a:t>‹Nº›</a:t>
            </a:fld>
            <a:endParaRPr lang="en-US"/>
          </a:p>
        </p:txBody>
      </p:sp>
    </p:spTree>
    <p:extLst>
      <p:ext uri="{BB962C8B-B14F-4D97-AF65-F5344CB8AC3E}">
        <p14:creationId xmlns:p14="http://schemas.microsoft.com/office/powerpoint/2010/main" val="823705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0205718-8235-CE47-A434-F04FC10A47EE}" type="slidenum">
              <a:rPr lang="en-US"/>
              <a:pPr/>
              <a:t>‹Nº›</a:t>
            </a:fld>
            <a:endParaRPr lang="en-US"/>
          </a:p>
        </p:txBody>
      </p:sp>
    </p:spTree>
    <p:extLst>
      <p:ext uri="{BB962C8B-B14F-4D97-AF65-F5344CB8AC3E}">
        <p14:creationId xmlns:p14="http://schemas.microsoft.com/office/powerpoint/2010/main" val="36448808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F1060785-79E8-F143-B82B-D6715F1010AA}" type="slidenum">
              <a:rPr lang="en-US"/>
              <a:pPr/>
              <a:t>‹Nº›</a:t>
            </a:fld>
            <a:endParaRPr lang="en-US"/>
          </a:p>
        </p:txBody>
      </p:sp>
    </p:spTree>
    <p:extLst>
      <p:ext uri="{BB962C8B-B14F-4D97-AF65-F5344CB8AC3E}">
        <p14:creationId xmlns:p14="http://schemas.microsoft.com/office/powerpoint/2010/main" val="644860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1A052FE-0EE7-2B41-A837-81EAA75E2C24}" type="slidenum">
              <a:rPr lang="en-US"/>
              <a:pPr/>
              <a:t>‹Nº›</a:t>
            </a:fld>
            <a:endParaRPr lang="en-US"/>
          </a:p>
        </p:txBody>
      </p:sp>
    </p:spTree>
    <p:extLst>
      <p:ext uri="{BB962C8B-B14F-4D97-AF65-F5344CB8AC3E}">
        <p14:creationId xmlns:p14="http://schemas.microsoft.com/office/powerpoint/2010/main" val="8108987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99F506D-95E7-074B-A6E7-3BA4A3705F0B}" type="slidenum">
              <a:rPr lang="en-US"/>
              <a:pPr/>
              <a:t>‹Nº›</a:t>
            </a:fld>
            <a:endParaRPr lang="en-US"/>
          </a:p>
        </p:txBody>
      </p:sp>
    </p:spTree>
    <p:extLst>
      <p:ext uri="{BB962C8B-B14F-4D97-AF65-F5344CB8AC3E}">
        <p14:creationId xmlns:p14="http://schemas.microsoft.com/office/powerpoint/2010/main" val="4657298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D90715A-E1E0-954E-BB25-0F25EEC6D429}" type="slidenum">
              <a:rPr lang="en-US"/>
              <a:pPr/>
              <a:t>‹Nº›</a:t>
            </a:fld>
            <a:endParaRPr lang="en-US"/>
          </a:p>
        </p:txBody>
      </p:sp>
    </p:spTree>
    <p:extLst>
      <p:ext uri="{BB962C8B-B14F-4D97-AF65-F5344CB8AC3E}">
        <p14:creationId xmlns:p14="http://schemas.microsoft.com/office/powerpoint/2010/main" val="3399704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D07DEA-763F-5B48-8F3D-BF6539D9C075}" type="slidenum">
              <a:rPr lang="en-US"/>
              <a:pPr/>
              <a:t>‹Nº›</a:t>
            </a:fld>
            <a:endParaRPr lang="en-US"/>
          </a:p>
        </p:txBody>
      </p:sp>
    </p:spTree>
    <p:extLst>
      <p:ext uri="{BB962C8B-B14F-4D97-AF65-F5344CB8AC3E}">
        <p14:creationId xmlns:p14="http://schemas.microsoft.com/office/powerpoint/2010/main" val="3287165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07CD390-F9FE-B34E-911E-DC3769EF636E}" type="slidenum">
              <a:rPr lang="en-US"/>
              <a:pPr/>
              <a:t>‹Nº›</a:t>
            </a:fld>
            <a:endParaRPr lang="en-US"/>
          </a:p>
        </p:txBody>
      </p:sp>
    </p:spTree>
    <p:extLst>
      <p:ext uri="{BB962C8B-B14F-4D97-AF65-F5344CB8AC3E}">
        <p14:creationId xmlns:p14="http://schemas.microsoft.com/office/powerpoint/2010/main" val="255584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5BE0D2EA-BF8F-4311-8996-003F9E645B72}" type="datetime1">
              <a:rPr lang="es-ES" smtClean="0"/>
              <a:t>21/02/2020</a:t>
            </a:fld>
            <a:endParaRPr lang="es-E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es-ES"/>
          </a:p>
        </p:txBody>
      </p:sp>
      <p:sp>
        <p:nvSpPr>
          <p:cNvPr id="5" name="Slide Number Placeholder 4"/>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108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6B324ACE-91FB-4385-B688-B5095EA4ED0D}" type="datetime1">
              <a:rPr lang="es-ES" smtClean="0"/>
              <a:t>21/02/2020</a:t>
            </a:fld>
            <a:endParaRPr lang="es-E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8040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8"/>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C25144B9-DB88-4658-A850-44F81AA82C0E}" type="datetime1">
              <a:rPr lang="es-ES" smtClean="0"/>
              <a:t>21/02/2020</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98995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8"/>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23B1224-ACA8-4ED5-8FF2-9209A174A472}" type="datetime1">
              <a:rPr lang="es-ES" smtClean="0"/>
              <a:t>21/02/2020</a:t>
            </a:fld>
            <a:endParaRPr lang="es-E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758734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image" Target="../media/image7.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6.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6F8C4F42-D530-4210-84E5-DE26BE697DEA}"/>
              </a:ext>
            </a:extLst>
          </p:cNvPr>
          <p:cNvSpPr/>
          <p:nvPr userDrawn="1"/>
        </p:nvSpPr>
        <p:spPr>
          <a:xfrm>
            <a:off x="0" y="5570290"/>
            <a:ext cx="9144000" cy="1287710"/>
          </a:xfrm>
          <a:prstGeom prst="rect">
            <a:avLst/>
          </a:prstGeom>
          <a:solidFill>
            <a:srgbClr val="6526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8" name="Imagen 7">
            <a:extLst>
              <a:ext uri="{FF2B5EF4-FFF2-40B4-BE49-F238E27FC236}">
                <a16:creationId xmlns:a16="http://schemas.microsoft.com/office/drawing/2014/main" id="{E61D057C-E6BD-4737-BF79-FB6321666442}"/>
              </a:ext>
            </a:extLst>
          </p:cNvPr>
          <p:cNvPicPr>
            <a:picLocks noChangeAspect="1"/>
          </p:cNvPicPr>
          <p:nvPr userDrawn="1"/>
        </p:nvPicPr>
        <p:blipFill>
          <a:blip r:embed="rId13"/>
          <a:stretch>
            <a:fillRect/>
          </a:stretch>
        </p:blipFill>
        <p:spPr>
          <a:xfrm>
            <a:off x="697941" y="6048462"/>
            <a:ext cx="1319842" cy="440838"/>
          </a:xfrm>
          <a:prstGeom prst="rect">
            <a:avLst/>
          </a:prstGeom>
        </p:spPr>
      </p:pic>
      <p:pic>
        <p:nvPicPr>
          <p:cNvPr id="9" name="Imagen 8">
            <a:extLst>
              <a:ext uri="{FF2B5EF4-FFF2-40B4-BE49-F238E27FC236}">
                <a16:creationId xmlns:a16="http://schemas.microsoft.com/office/drawing/2014/main" id="{9415B5EA-804D-49A2-97AF-4F9D293EF584}"/>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18170" b="24395"/>
          <a:stretch/>
        </p:blipFill>
        <p:spPr>
          <a:xfrm>
            <a:off x="4716706" y="5687736"/>
            <a:ext cx="4383033" cy="1048624"/>
          </a:xfrm>
          <a:prstGeom prst="rect">
            <a:avLst/>
          </a:prstGeom>
        </p:spPr>
      </p:pic>
    </p:spTree>
    <p:extLst>
      <p:ext uri="{BB962C8B-B14F-4D97-AF65-F5344CB8AC3E}">
        <p14:creationId xmlns:p14="http://schemas.microsoft.com/office/powerpoint/2010/main" val="1760499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1" y="3"/>
            <a:ext cx="9191624" cy="6857999"/>
          </a:xfrm>
          <a:prstGeom prst="rect">
            <a:avLst/>
          </a:prstGeom>
        </p:spPr>
      </p:pic>
    </p:spTree>
    <p:extLst>
      <p:ext uri="{BB962C8B-B14F-4D97-AF65-F5344CB8AC3E}">
        <p14:creationId xmlns:p14="http://schemas.microsoft.com/office/powerpoint/2010/main" val="23492675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1" y="3"/>
            <a:ext cx="9191624" cy="6857999"/>
          </a:xfrm>
          <a:prstGeom prst="rect">
            <a:avLst/>
          </a:prstGeom>
        </p:spPr>
      </p:pic>
    </p:spTree>
    <p:extLst>
      <p:ext uri="{BB962C8B-B14F-4D97-AF65-F5344CB8AC3E}">
        <p14:creationId xmlns:p14="http://schemas.microsoft.com/office/powerpoint/2010/main" val="312926561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52CAB"/>
        </a:solidFill>
        <a:effectLst/>
      </p:bgPr>
    </p:bg>
    <p:spTree>
      <p:nvGrpSpPr>
        <p:cNvPr id="1" name=""/>
        <p:cNvGrpSpPr/>
        <p:nvPr/>
      </p:nvGrpSpPr>
      <p:grpSpPr>
        <a:xfrm>
          <a:off x="0" y="0"/>
          <a:ext cx="0" cy="0"/>
          <a:chOff x="0" y="0"/>
          <a:chExt cx="0" cy="0"/>
        </a:xfrm>
      </p:grpSpPr>
      <p:pic>
        <p:nvPicPr>
          <p:cNvPr id="8" name="Imagen 7" descr="TRANSFORMACIÓN_DIGITAL_BACK.png"/>
          <p:cNvPicPr>
            <a:picLocks noChangeAspect="1"/>
          </p:cNvPicPr>
          <p:nvPr userDrawn="1"/>
        </p:nvPicPr>
        <p:blipFill rotWithShape="1">
          <a:blip r:embed="rId13">
            <a:extLst>
              <a:ext uri="{28A0092B-C50C-407E-A947-70E740481C1C}">
                <a14:useLocalDpi xmlns:a14="http://schemas.microsoft.com/office/drawing/2010/main" val="0"/>
              </a:ext>
            </a:extLst>
          </a:blip>
          <a:srcRect l="22103" r="1"/>
          <a:stretch/>
        </p:blipFill>
        <p:spPr>
          <a:xfrm>
            <a:off x="0" y="0"/>
            <a:ext cx="5718430" cy="6378807"/>
          </a:xfrm>
          <a:prstGeom prst="rect">
            <a:avLst/>
          </a:prstGeom>
        </p:spPr>
      </p:pic>
      <p:sp>
        <p:nvSpPr>
          <p:cNvPr id="9" name="Rectángulo 8"/>
          <p:cNvSpPr/>
          <p:nvPr userDrawn="1"/>
        </p:nvSpPr>
        <p:spPr>
          <a:xfrm>
            <a:off x="0" y="6343523"/>
            <a:ext cx="9144000" cy="514477"/>
          </a:xfrm>
          <a:prstGeom prst="rect">
            <a:avLst/>
          </a:prstGeom>
          <a:solidFill>
            <a:srgbClr val="06D2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n 9" descr="TRANSFORMACIÓN_DIGITAL_LOWER.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050213" y="6363205"/>
            <a:ext cx="2032004" cy="449559"/>
          </a:xfrm>
          <a:prstGeom prst="rect">
            <a:avLst/>
          </a:prstGeom>
        </p:spPr>
      </p:pic>
      <p:pic>
        <p:nvPicPr>
          <p:cNvPr id="11" name="Imagen 10" descr="TRANSFORMACIÓN_DIGITAL_BIG.png"/>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4846594" y="2261480"/>
            <a:ext cx="4297405" cy="1227830"/>
          </a:xfrm>
          <a:prstGeom prst="rect">
            <a:avLst/>
          </a:prstGeom>
        </p:spPr>
      </p:pic>
      <p:pic>
        <p:nvPicPr>
          <p:cNvPr id="6" name="Imagen 5"/>
          <p:cNvPicPr>
            <a:picLocks noChangeAspect="1"/>
          </p:cNvPicPr>
          <p:nvPr userDrawn="1"/>
        </p:nvPicPr>
        <p:blipFill>
          <a:blip r:embed="rId16"/>
          <a:stretch>
            <a:fillRect/>
          </a:stretch>
        </p:blipFill>
        <p:spPr>
          <a:xfrm>
            <a:off x="607368" y="6556297"/>
            <a:ext cx="2299118" cy="146187"/>
          </a:xfrm>
          <a:prstGeom prst="rect">
            <a:avLst/>
          </a:prstGeom>
        </p:spPr>
      </p:pic>
    </p:spTree>
    <p:extLst>
      <p:ext uri="{BB962C8B-B14F-4D97-AF65-F5344CB8AC3E}">
        <p14:creationId xmlns:p14="http://schemas.microsoft.com/office/powerpoint/2010/main" val="2050615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F019B53-FCF4-E34D-9FE9-988BCB920009}" type="slidenum">
              <a:rPr lang="en-US"/>
              <a:pPr/>
              <a:t>‹Nº›</a:t>
            </a:fld>
            <a:endParaRPr lang="en-US"/>
          </a:p>
        </p:txBody>
      </p:sp>
    </p:spTree>
    <p:extLst>
      <p:ext uri="{BB962C8B-B14F-4D97-AF65-F5344CB8AC3E}">
        <p14:creationId xmlns:p14="http://schemas.microsoft.com/office/powerpoint/2010/main" val="181271043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mailto:srobles@unal.edu.co" TargetMode="External"/><Relationship Id="rId2" Type="http://schemas.openxmlformats.org/officeDocument/2006/relationships/hyperlink" Target="mailto:jwbranch@unal.edu.c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hyperlink" Target="http://mlr.cs.umass.edu/ml/" TargetMode="External"/><Relationship Id="rId5" Type="http://schemas.openxmlformats.org/officeDocument/2006/relationships/hyperlink" Target="http://kaggle.com/" TargetMode="External"/><Relationship Id="rId4" Type="http://schemas.openxmlformats.org/officeDocument/2006/relationships/hyperlink" Target="https://medium.com/datadriveninvestor/the-50-best-public-datasets-for-machine-learning-d80e9f030279"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Herbert_A._Simo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pPr defTabSz="914400">
              <a:defRPr/>
            </a:pPr>
            <a:fld id="{0F01C65C-272A-436A-A86C-87B4285939D6}" type="slidenum">
              <a:rPr lang="es-CO" smtClean="0">
                <a:solidFill>
                  <a:prstClr val="black"/>
                </a:solidFill>
              </a:rPr>
              <a:pPr defTabSz="914400">
                <a:defRPr/>
              </a:pPr>
              <a:t>1</a:t>
            </a:fld>
            <a:endParaRPr lang="es-CO">
              <a:solidFill>
                <a:prstClr val="black"/>
              </a:solidFill>
            </a:endParaRPr>
          </a:p>
        </p:txBody>
      </p:sp>
    </p:spTree>
    <p:extLst>
      <p:ext uri="{BB962C8B-B14F-4D97-AF65-F5344CB8AC3E}">
        <p14:creationId xmlns:p14="http://schemas.microsoft.com/office/powerpoint/2010/main" val="20926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Etapas Sistema de Clasificación y Reconocimiento de Patrones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10</a:t>
            </a:fld>
            <a:endParaRPr lang="es-E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90429"/>
            <a:ext cx="4955177" cy="20252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022" y="1567875"/>
            <a:ext cx="3640183" cy="3979523"/>
          </a:xfrm>
          <a:prstGeom prst="rect">
            <a:avLst/>
          </a:prstGeom>
        </p:spPr>
      </p:pic>
    </p:spTree>
    <p:extLst>
      <p:ext uri="{BB962C8B-B14F-4D97-AF65-F5344CB8AC3E}">
        <p14:creationId xmlns:p14="http://schemas.microsoft.com/office/powerpoint/2010/main" val="412358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690691"/>
            <a:ext cx="7886700" cy="3432175"/>
          </a:xfrm>
        </p:spPr>
        <p:txBody>
          <a:bodyPr/>
          <a:lstStyle/>
          <a:p>
            <a:pPr algn="just"/>
            <a:r>
              <a:rPr lang="es-CO" sz="2200" dirty="0"/>
              <a:t>¿Por qué vemos patrones en objetos? Esto se conoce como </a:t>
            </a:r>
            <a:r>
              <a:rPr lang="es-CO" sz="2200" i="1" dirty="0"/>
              <a:t>pareidolia</a:t>
            </a:r>
            <a:r>
              <a:rPr lang="es-CO" sz="2200" dirty="0"/>
              <a:t>: la percepción imaginada de un patrón o un significado donde no lo hay.</a:t>
            </a:r>
          </a:p>
          <a:p>
            <a:pPr algn="just"/>
            <a:endParaRPr lang="es-ES" sz="2200" dirty="0"/>
          </a:p>
        </p:txBody>
      </p:sp>
      <p:pic>
        <p:nvPicPr>
          <p:cNvPr id="5" name="Picture 4">
            <a:extLst>
              <a:ext uri="{FF2B5EF4-FFF2-40B4-BE49-F238E27FC236}">
                <a16:creationId xmlns:a16="http://schemas.microsoft.com/office/drawing/2014/main" id="{394FB336-4D59-4A07-8CC5-2AAD23F70A4A}"/>
              </a:ext>
            </a:extLst>
          </p:cNvPr>
          <p:cNvPicPr>
            <a:picLocks noChangeAspect="1"/>
          </p:cNvPicPr>
          <p:nvPr/>
        </p:nvPicPr>
        <p:blipFill>
          <a:blip r:embed="rId2"/>
          <a:stretch>
            <a:fillRect/>
          </a:stretch>
        </p:blipFill>
        <p:spPr>
          <a:xfrm>
            <a:off x="1034930" y="2888087"/>
            <a:ext cx="7074139" cy="2632825"/>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11</a:t>
            </a:fld>
            <a:endParaRPr lang="es-ES"/>
          </a:p>
        </p:txBody>
      </p:sp>
    </p:spTree>
    <p:extLst>
      <p:ext uri="{BB962C8B-B14F-4D97-AF65-F5344CB8AC3E}">
        <p14:creationId xmlns:p14="http://schemas.microsoft.com/office/powerpoint/2010/main" val="48057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a:xfrm>
            <a:off x="614795" y="378983"/>
            <a:ext cx="7886700" cy="1325563"/>
          </a:xfrm>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465545"/>
            <a:ext cx="7886700" cy="3792255"/>
          </a:xfrm>
        </p:spPr>
        <p:txBody>
          <a:bodyPr/>
          <a:lstStyle/>
          <a:p>
            <a:pPr algn="just"/>
            <a:r>
              <a:rPr lang="es-CO" sz="2400" dirty="0"/>
              <a:t>¿Por qué los humanos son tan buenos reconociendo patrones?</a:t>
            </a:r>
          </a:p>
          <a:p>
            <a:pPr algn="just">
              <a:buFont typeface="Wingdings" panose="05000000000000000000" pitchFamily="2" charset="2"/>
              <a:buChar char="Ø"/>
            </a:pPr>
            <a:r>
              <a:rPr lang="es-CO" sz="2000" dirty="0"/>
              <a:t>Dra. </a:t>
            </a:r>
            <a:r>
              <a:rPr lang="es-CO" sz="2000" dirty="0" err="1"/>
              <a:t>Nouchine</a:t>
            </a:r>
            <a:r>
              <a:rPr lang="es-CO" sz="2000" dirty="0"/>
              <a:t> </a:t>
            </a:r>
            <a:r>
              <a:rPr lang="es-CO" sz="2000" dirty="0" err="1"/>
              <a:t>Hadjkhani</a:t>
            </a:r>
            <a:r>
              <a:rPr lang="es-CO" sz="2000" dirty="0"/>
              <a:t> de la Universidad de Harvard: Los humanos llegan a este mundo “con los cables preconectados” para detectar caras. Un buen sistema de CRP proporciona una ventaja competitiva a la hora de la supervivencia (discriminar amigo/enemigo) y reproducción.</a:t>
            </a:r>
          </a:p>
          <a:p>
            <a:pPr marL="0" indent="0" algn="just">
              <a:buNone/>
            </a:pPr>
            <a:endParaRPr lang="es-CO" sz="2000" dirty="0"/>
          </a:p>
          <a:p>
            <a:pPr algn="just"/>
            <a:r>
              <a:rPr lang="es-CO" sz="2400" dirty="0"/>
              <a:t>¿Por qué no imitarlos al diseñar sistemas automáticos de reconocimiento de patrones? </a:t>
            </a:r>
          </a:p>
          <a:p>
            <a:pPr algn="just">
              <a:buFont typeface="Wingdings" panose="05000000000000000000" pitchFamily="2" charset="2"/>
              <a:buChar char="Ø"/>
            </a:pPr>
            <a:r>
              <a:rPr lang="es-CO" sz="2000" dirty="0"/>
              <a:t>Aún no se sabe como los humanos reconocen los patrones.</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12</a:t>
            </a:fld>
            <a:endParaRPr lang="es-ES"/>
          </a:p>
        </p:txBody>
      </p:sp>
    </p:spTree>
    <p:extLst>
      <p:ext uri="{BB962C8B-B14F-4D97-AF65-F5344CB8AC3E}">
        <p14:creationId xmlns:p14="http://schemas.microsoft.com/office/powerpoint/2010/main" val="199632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LA PERCEPCIÓN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465545"/>
            <a:ext cx="7886700" cy="3792255"/>
          </a:xfrm>
        </p:spPr>
        <p:txBody>
          <a:bodyPr/>
          <a:lstStyle/>
          <a:p>
            <a:pPr algn="just"/>
            <a:r>
              <a:rPr lang="es-CO" sz="2000" dirty="0"/>
              <a:t>A la edad de cinco años la mayoría de los niños pueden reconocer dígitos y letras: – Grandes, pequeños, escritos a mano, rotados, incompletos... </a:t>
            </a:r>
          </a:p>
          <a:p>
            <a:pPr algn="just"/>
            <a:endParaRPr lang="es-CO" sz="2000" dirty="0"/>
          </a:p>
          <a:p>
            <a:pPr algn="just"/>
            <a:endParaRPr lang="es-CO" sz="2000" dirty="0"/>
          </a:p>
          <a:p>
            <a:pPr algn="just"/>
            <a:endParaRPr lang="es-CO" sz="2000" dirty="0"/>
          </a:p>
          <a:p>
            <a:pPr algn="just"/>
            <a:endParaRPr lang="es-CO" sz="2000" dirty="0"/>
          </a:p>
          <a:p>
            <a:pPr algn="just"/>
            <a:r>
              <a:rPr lang="es-CO" sz="2000" dirty="0"/>
              <a:t>Reproducir esta capacidad por medio de los computadores es sorprendentemente difícil , de hecho, tras 50 años de investigación no existe actualmente ningún sistema de CRP de propósito general que sea capaz de aproximarse a la capacidad humana.</a:t>
            </a:r>
            <a:endParaRPr lang="es-ES" sz="2000" dirty="0"/>
          </a:p>
        </p:txBody>
      </p:sp>
      <p:pic>
        <p:nvPicPr>
          <p:cNvPr id="5" name="Picture 4">
            <a:extLst>
              <a:ext uri="{FF2B5EF4-FFF2-40B4-BE49-F238E27FC236}">
                <a16:creationId xmlns:a16="http://schemas.microsoft.com/office/drawing/2014/main" id="{C16EC09A-5290-4F3B-B6E3-7DC582EA8F87}"/>
              </a:ext>
            </a:extLst>
          </p:cNvPr>
          <p:cNvPicPr>
            <a:picLocks noChangeAspect="1"/>
          </p:cNvPicPr>
          <p:nvPr/>
        </p:nvPicPr>
        <p:blipFill>
          <a:blip r:embed="rId2"/>
          <a:stretch>
            <a:fillRect/>
          </a:stretch>
        </p:blipFill>
        <p:spPr>
          <a:xfrm>
            <a:off x="1766887" y="2450338"/>
            <a:ext cx="5748153" cy="1415080"/>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13</a:t>
            </a:fld>
            <a:endParaRPr lang="es-ES"/>
          </a:p>
        </p:txBody>
      </p:sp>
    </p:spTree>
    <p:extLst>
      <p:ext uri="{BB962C8B-B14F-4D97-AF65-F5344CB8AC3E}">
        <p14:creationId xmlns:p14="http://schemas.microsoft.com/office/powerpoint/2010/main" val="294683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PERCEPCIÓN </a:t>
            </a:r>
            <a:r>
              <a:rPr lang="es-ES" b="1" u="sng" dirty="0"/>
              <a:t>vs</a:t>
            </a:r>
            <a:r>
              <a:rPr lang="es-ES" b="1" dirty="0"/>
              <a:t> CRP</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548672"/>
            <a:ext cx="7503968" cy="3792255"/>
          </a:xfrm>
        </p:spPr>
        <p:txBody>
          <a:bodyPr/>
          <a:lstStyle/>
          <a:p>
            <a:pPr algn="just"/>
            <a:r>
              <a:rPr lang="es-CO" sz="2400" dirty="0"/>
              <a:t>Pueden realizar tareas monótonas y repetitivas con menos errores.</a:t>
            </a:r>
          </a:p>
          <a:p>
            <a:pPr algn="just"/>
            <a:r>
              <a:rPr lang="es-CO" sz="2400" dirty="0"/>
              <a:t>Trabajar en zonas peligrosas.</a:t>
            </a:r>
          </a:p>
          <a:p>
            <a:pPr algn="just"/>
            <a:r>
              <a:rPr lang="es-CO" sz="2400" dirty="0"/>
              <a:t>Funcionar en lugares inhóspitos.</a:t>
            </a:r>
          </a:p>
          <a:p>
            <a:pPr algn="just"/>
            <a:r>
              <a:rPr lang="es-CO" sz="2400" dirty="0"/>
              <a:t>Económicos y autónomos.</a:t>
            </a:r>
          </a:p>
          <a:p>
            <a:pPr algn="just"/>
            <a:r>
              <a:rPr lang="es-CO" sz="2400" dirty="0"/>
              <a:t>Realizar cálculos precisos.</a:t>
            </a:r>
          </a:p>
          <a:p>
            <a:pPr algn="just"/>
            <a:endParaRPr lang="es-CO" sz="2400" dirty="0"/>
          </a:p>
          <a:p>
            <a:pPr marL="0" indent="0" algn="just">
              <a:buNone/>
            </a:pPr>
            <a:endParaRPr lang="es-CO"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14</a:t>
            </a:fld>
            <a:endParaRPr lang="es-ES"/>
          </a:p>
        </p:txBody>
      </p:sp>
    </p:spTree>
    <p:extLst>
      <p:ext uri="{BB962C8B-B14F-4D97-AF65-F5344CB8AC3E}">
        <p14:creationId xmlns:p14="http://schemas.microsoft.com/office/powerpoint/2010/main" val="42102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CLASIFICACIÓN Y RECONOCIMIENTO DE PATRONES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936465"/>
            <a:ext cx="7886700" cy="3432175"/>
          </a:xfrm>
        </p:spPr>
        <p:txBody>
          <a:bodyPr/>
          <a:lstStyle/>
          <a:p>
            <a:pPr algn="just"/>
            <a:r>
              <a:rPr lang="es-ES" sz="2200" dirty="0"/>
              <a:t>La Clasificación y Reconocimiento de Patrones (CRP) es una rama de la Inteligencia Artificial.</a:t>
            </a:r>
          </a:p>
          <a:p>
            <a:pPr algn="just"/>
            <a:endParaRPr lang="es-ES" sz="2200" dirty="0"/>
          </a:p>
          <a:p>
            <a:pPr algn="just"/>
            <a:r>
              <a:rPr lang="es-ES" sz="2200" dirty="0"/>
              <a:t>Se trata de crear algoritmos computacionales capaces de aprender a partir de conjuntos de datos.</a:t>
            </a:r>
          </a:p>
          <a:p>
            <a:pPr algn="just"/>
            <a:endParaRPr lang="es-ES" sz="2200" dirty="0"/>
          </a:p>
          <a:p>
            <a:pPr algn="just"/>
            <a:r>
              <a:rPr lang="es-CO" sz="2200" dirty="0"/>
              <a:t>La CRP está íntimamente relacionada con el Aprendizaje de Máquinas.</a:t>
            </a:r>
            <a:endParaRPr lang="es-ES" sz="22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15</a:t>
            </a:fld>
            <a:endParaRPr lang="es-ES"/>
          </a:p>
        </p:txBody>
      </p:sp>
    </p:spTree>
    <p:extLst>
      <p:ext uri="{BB962C8B-B14F-4D97-AF65-F5344CB8AC3E}">
        <p14:creationId xmlns:p14="http://schemas.microsoft.com/office/powerpoint/2010/main" val="247284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CLASIFICACIÓN Y RECONOCIMIENTO DE PATRONES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825625"/>
            <a:ext cx="7886700" cy="3432175"/>
          </a:xfrm>
        </p:spPr>
        <p:txBody>
          <a:bodyPr/>
          <a:lstStyle/>
          <a:p>
            <a:pPr algn="just"/>
            <a:r>
              <a:rPr lang="es-CO" sz="2200" dirty="0"/>
              <a:t>El reconocimiento de patrones está encaminado al desarrollo e implementación de algoritmos capaces de descubrir regularidades en un conjunto de datos.</a:t>
            </a:r>
          </a:p>
          <a:p>
            <a:pPr algn="just"/>
            <a:endParaRPr lang="es-CO" sz="2200" dirty="0"/>
          </a:p>
          <a:p>
            <a:pPr algn="just"/>
            <a:r>
              <a:rPr lang="es-CO" sz="2200" dirty="0"/>
              <a:t>Los algoritmos de reconocimiento de patrones utilizan dichas regularidades para ejecutar acciones tales como el agrupamiento o clasificación de datos.</a:t>
            </a:r>
            <a:endParaRPr lang="es-ES" sz="22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16</a:t>
            </a:fld>
            <a:endParaRPr lang="es-ES"/>
          </a:p>
        </p:txBody>
      </p:sp>
    </p:spTree>
    <p:extLst>
      <p:ext uri="{BB962C8B-B14F-4D97-AF65-F5344CB8AC3E}">
        <p14:creationId xmlns:p14="http://schemas.microsoft.com/office/powerpoint/2010/main" val="1117260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ALGUNOS CONCEPTOS IMPORTANTES</a:t>
            </a:r>
            <a:r>
              <a:rPr lang="es-CO" sz="4000" dirty="0"/>
              <a:t/>
            </a:r>
            <a:br>
              <a:rPr lang="es-CO" sz="4000" dirty="0"/>
            </a:br>
            <a:endParaRPr lang="es-CO" sz="4000"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554162"/>
            <a:ext cx="7886700" cy="4351338"/>
          </a:xfrm>
        </p:spPr>
        <p:txBody>
          <a:bodyPr/>
          <a:lstStyle/>
          <a:p>
            <a:r>
              <a:rPr lang="es-CO" dirty="0"/>
              <a:t>Regresión </a:t>
            </a:r>
          </a:p>
          <a:p>
            <a:r>
              <a:rPr lang="es-CO" dirty="0"/>
              <a:t>Clasificación.</a:t>
            </a:r>
          </a:p>
          <a:p>
            <a:r>
              <a:rPr lang="es-CO" dirty="0"/>
              <a:t>Conjunto de entrenamiento.</a:t>
            </a:r>
          </a:p>
          <a:p>
            <a:r>
              <a:rPr lang="es-CO" dirty="0"/>
              <a:t>Conjunto de prueba.</a:t>
            </a:r>
          </a:p>
          <a:p>
            <a:r>
              <a:rPr lang="es-CO" dirty="0"/>
              <a:t>Error de entrenamiento y error de prueba.</a:t>
            </a:r>
          </a:p>
          <a:p>
            <a:r>
              <a:rPr lang="es-CO" dirty="0"/>
              <a:t>Maldición de la </a:t>
            </a:r>
            <a:r>
              <a:rPr lang="es-CO" dirty="0" err="1"/>
              <a:t>dimensionalidad</a:t>
            </a:r>
            <a:r>
              <a:rPr lang="es-CO" dirty="0"/>
              <a:t>.</a:t>
            </a:r>
          </a:p>
          <a:p>
            <a:r>
              <a:rPr lang="es-CO" dirty="0"/>
              <a:t>Generalización.</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17</a:t>
            </a:fld>
            <a:endParaRPr lang="es-ES"/>
          </a:p>
        </p:txBody>
      </p:sp>
    </p:spTree>
    <p:extLst>
      <p:ext uri="{BB962C8B-B14F-4D97-AF65-F5344CB8AC3E}">
        <p14:creationId xmlns:p14="http://schemas.microsoft.com/office/powerpoint/2010/main" val="255115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2279561"/>
            <a:ext cx="7886700" cy="2356833"/>
          </a:xfrm>
        </p:spPr>
        <p:txBody>
          <a:bodyPr/>
          <a:lstStyle/>
          <a:p>
            <a:pPr marL="0" indent="0" algn="ctr">
              <a:buNone/>
            </a:pPr>
            <a:r>
              <a:rPr lang="es-ES" sz="8000" dirty="0"/>
              <a:t>¿CÓMO?</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18</a:t>
            </a:fld>
            <a:endParaRPr lang="es-ES"/>
          </a:p>
        </p:txBody>
      </p:sp>
    </p:spTree>
    <p:extLst>
      <p:ext uri="{BB962C8B-B14F-4D97-AF65-F5344CB8AC3E}">
        <p14:creationId xmlns:p14="http://schemas.microsoft.com/office/powerpoint/2010/main" val="50401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223460"/>
            <a:ext cx="7886700" cy="703819"/>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827423"/>
            <a:ext cx="7886700" cy="3487000"/>
          </a:xfrm>
        </p:spPr>
        <p:txBody>
          <a:bodyPr/>
          <a:lstStyle/>
          <a:p>
            <a:pPr marL="0" indent="0" algn="just">
              <a:buNone/>
            </a:pPr>
            <a:r>
              <a:rPr lang="es-ES" dirty="0"/>
              <a:t>Los datos son obtenidos del medio de aplicación con la ayuda de sensores que recogen información del medio para luego ser almacenada de forma digital. También pueden proceder de otras fuentes como lo son pruebas físico-químicas o encuestas hechas con formularios.</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19</a:t>
            </a:fld>
            <a:endParaRPr lang="es-ES"/>
          </a:p>
        </p:txBody>
      </p:sp>
      <p:pic>
        <p:nvPicPr>
          <p:cNvPr id="7" name="Imagen 6"/>
          <p:cNvPicPr>
            <a:picLocks noChangeAspect="1"/>
          </p:cNvPicPr>
          <p:nvPr/>
        </p:nvPicPr>
        <p:blipFill rotWithShape="1">
          <a:blip r:embed="rId2"/>
          <a:srcRect l="24948" t="34716" r="22984" b="29577"/>
          <a:stretch/>
        </p:blipFill>
        <p:spPr>
          <a:xfrm>
            <a:off x="759853" y="3347164"/>
            <a:ext cx="2004664" cy="1571222"/>
          </a:xfrm>
          <a:prstGeom prst="rect">
            <a:avLst/>
          </a:prstGeom>
        </p:spPr>
      </p:pic>
      <p:pic>
        <p:nvPicPr>
          <p:cNvPr id="9" name="Imagen 8"/>
          <p:cNvPicPr>
            <a:picLocks noChangeAspect="1"/>
          </p:cNvPicPr>
          <p:nvPr/>
        </p:nvPicPr>
        <p:blipFill>
          <a:blip r:embed="rId3"/>
          <a:stretch>
            <a:fillRect/>
          </a:stretch>
        </p:blipFill>
        <p:spPr>
          <a:xfrm>
            <a:off x="3375875" y="3114675"/>
            <a:ext cx="1959601" cy="1959601"/>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894" y="2985550"/>
            <a:ext cx="2320807" cy="2088726"/>
          </a:xfrm>
          <a:prstGeom prst="rect">
            <a:avLst/>
          </a:prstGeom>
        </p:spPr>
      </p:pic>
    </p:spTree>
    <p:extLst>
      <p:ext uri="{BB962C8B-B14F-4D97-AF65-F5344CB8AC3E}">
        <p14:creationId xmlns:p14="http://schemas.microsoft.com/office/powerpoint/2010/main" val="77800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6FF1-CB2D-4047-9D4C-085FFF47C0A4}"/>
              </a:ext>
            </a:extLst>
          </p:cNvPr>
          <p:cNvSpPr>
            <a:spLocks noGrp="1"/>
          </p:cNvSpPr>
          <p:nvPr>
            <p:ph type="ctrTitle"/>
          </p:nvPr>
        </p:nvSpPr>
        <p:spPr>
          <a:xfrm>
            <a:off x="0" y="0"/>
            <a:ext cx="9144000" cy="1037349"/>
          </a:xfrm>
        </p:spPr>
        <p:txBody>
          <a:bodyPr/>
          <a:lstStyle/>
          <a:p>
            <a:r>
              <a:rPr lang="en-US" sz="3200" b="1" dirty="0">
                <a:latin typeface="Ancizar Sans Black"/>
                <a:ea typeface="+mn-ea"/>
                <a:cs typeface="+mn-cs"/>
              </a:rPr>
              <a:t>CLASIFICACIÓN Y RECONOCIMIENTO DE PATRONES</a:t>
            </a:r>
            <a:br>
              <a:rPr lang="en-US" sz="3200" b="1" dirty="0">
                <a:latin typeface="Ancizar Sans Black"/>
                <a:ea typeface="+mn-ea"/>
                <a:cs typeface="+mn-cs"/>
              </a:rPr>
            </a:br>
            <a:r>
              <a:rPr lang="en-US" sz="3200" b="1" dirty="0" err="1">
                <a:latin typeface="Ancizar Sans Black"/>
                <a:ea typeface="+mn-ea"/>
                <a:cs typeface="+mn-cs"/>
              </a:rPr>
              <a:t>Contexto</a:t>
            </a:r>
            <a:r>
              <a:rPr lang="en-US" sz="3200" b="1" dirty="0">
                <a:latin typeface="Ancizar Sans Black"/>
                <a:ea typeface="+mn-ea"/>
                <a:cs typeface="+mn-cs"/>
              </a:rPr>
              <a:t> General</a:t>
            </a:r>
            <a:endParaRPr lang="es-CO" sz="3200" b="1" dirty="0">
              <a:latin typeface="Ancizar Sans Black"/>
              <a:ea typeface="+mn-ea"/>
              <a:cs typeface="+mn-cs"/>
            </a:endParaRPr>
          </a:p>
        </p:txBody>
      </p:sp>
      <p:sp>
        <p:nvSpPr>
          <p:cNvPr id="3" name="Subtitle 2">
            <a:extLst>
              <a:ext uri="{FF2B5EF4-FFF2-40B4-BE49-F238E27FC236}">
                <a16:creationId xmlns:a16="http://schemas.microsoft.com/office/drawing/2014/main" id="{65FA7DD0-B432-4DE0-9438-29AB4FCC0CFF}"/>
              </a:ext>
            </a:extLst>
          </p:cNvPr>
          <p:cNvSpPr>
            <a:spLocks noGrp="1"/>
          </p:cNvSpPr>
          <p:nvPr>
            <p:ph type="subTitle" idx="1"/>
          </p:nvPr>
        </p:nvSpPr>
        <p:spPr>
          <a:xfrm>
            <a:off x="-133165" y="1355523"/>
            <a:ext cx="9144000" cy="1110916"/>
          </a:xfrm>
        </p:spPr>
        <p:txBody>
          <a:bodyPr/>
          <a:lstStyle/>
          <a:p>
            <a:pPr>
              <a:spcBef>
                <a:spcPts val="600"/>
              </a:spcBef>
            </a:pPr>
            <a:r>
              <a:rPr lang="es-ES" sz="4000" b="1" dirty="0">
                <a:latin typeface="Ancizar Sans Black"/>
              </a:rPr>
              <a:t>JOHN W. BRANCH</a:t>
            </a:r>
            <a:endParaRPr lang="es-ES" sz="4000" dirty="0">
              <a:latin typeface="Ancizar Sans Black"/>
            </a:endParaRPr>
          </a:p>
          <a:p>
            <a:pPr>
              <a:spcBef>
                <a:spcPts val="600"/>
              </a:spcBef>
            </a:pPr>
            <a:r>
              <a:rPr lang="es-ES" b="1" dirty="0">
                <a:latin typeface="Ancizar Sans Black"/>
              </a:rPr>
              <a:t>Profesor Titular </a:t>
            </a:r>
          </a:p>
          <a:p>
            <a:pPr>
              <a:spcBef>
                <a:spcPts val="600"/>
              </a:spcBef>
            </a:pPr>
            <a:r>
              <a:rPr lang="es-ES" sz="2000" b="1" dirty="0">
                <a:latin typeface="Ancizar Sans Black"/>
              </a:rPr>
              <a:t>Departamento de Ciencias de la Computación y de la Decisión</a:t>
            </a:r>
          </a:p>
          <a:p>
            <a:pPr>
              <a:spcBef>
                <a:spcPts val="600"/>
              </a:spcBef>
            </a:pPr>
            <a:r>
              <a:rPr lang="es-ES" sz="2000" b="1" dirty="0">
                <a:latin typeface="Ancizar Sans Black"/>
              </a:rPr>
              <a:t>Director del Grupo de I+D en Inteligencia Artificial – GIDIA</a:t>
            </a:r>
          </a:p>
          <a:p>
            <a:pPr>
              <a:spcBef>
                <a:spcPts val="600"/>
              </a:spcBef>
            </a:pPr>
            <a:r>
              <a:rPr lang="es-ES" sz="2000" b="1" dirty="0">
                <a:latin typeface="Ancizar Sans Black"/>
                <a:hlinkClick r:id="rId2"/>
              </a:rPr>
              <a:t>jwbranch@unal.edu.co</a:t>
            </a:r>
            <a:endParaRPr lang="es-ES" sz="2000" b="1" dirty="0">
              <a:latin typeface="Ancizar Sans Black"/>
            </a:endParaRPr>
          </a:p>
          <a:p>
            <a:pPr>
              <a:spcBef>
                <a:spcPts val="600"/>
              </a:spcBef>
            </a:pPr>
            <a:r>
              <a:rPr lang="es-ES" sz="2000" b="1" dirty="0">
                <a:latin typeface="Ancizar Sans Black"/>
              </a:rPr>
              <a:t>Oficina: Bloque M8A - 307</a:t>
            </a:r>
          </a:p>
          <a:p>
            <a:pPr>
              <a:spcBef>
                <a:spcPts val="600"/>
              </a:spcBef>
            </a:pPr>
            <a:endParaRPr lang="es-ES" sz="2000" b="1" dirty="0">
              <a:latin typeface="Ancizar Sans Black"/>
            </a:endParaRP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a:t>
            </a:fld>
            <a:endParaRPr lang="es-ES"/>
          </a:p>
        </p:txBody>
      </p:sp>
      <p:sp>
        <p:nvSpPr>
          <p:cNvPr id="6" name="Rectángulo 5">
            <a:extLst>
              <a:ext uri="{FF2B5EF4-FFF2-40B4-BE49-F238E27FC236}">
                <a16:creationId xmlns:a16="http://schemas.microsoft.com/office/drawing/2014/main" id="{F47FEA62-DED4-4CA0-BA2D-A4D74A12E6CD}"/>
              </a:ext>
            </a:extLst>
          </p:cNvPr>
          <p:cNvSpPr/>
          <p:nvPr/>
        </p:nvSpPr>
        <p:spPr>
          <a:xfrm>
            <a:off x="2223856" y="4162110"/>
            <a:ext cx="4572000" cy="1461810"/>
          </a:xfrm>
          <a:prstGeom prst="rect">
            <a:avLst/>
          </a:prstGeom>
        </p:spPr>
        <p:txBody>
          <a:bodyPr>
            <a:spAutoFit/>
          </a:bodyPr>
          <a:lstStyle/>
          <a:p>
            <a:pPr algn="ctr"/>
            <a:r>
              <a:rPr lang="es-MX" sz="4000" b="1" dirty="0">
                <a:latin typeface="Ancizar Sans Black"/>
              </a:rPr>
              <a:t>SERGIO ROBLES</a:t>
            </a:r>
          </a:p>
          <a:p>
            <a:pPr algn="ctr" defTabSz="914400">
              <a:lnSpc>
                <a:spcPct val="90000"/>
              </a:lnSpc>
              <a:spcBef>
                <a:spcPts val="600"/>
              </a:spcBef>
            </a:pPr>
            <a:r>
              <a:rPr lang="es-MX" sz="2400" b="1" dirty="0">
                <a:latin typeface="Ancizar Sans Black"/>
              </a:rPr>
              <a:t>Monitor</a:t>
            </a:r>
          </a:p>
          <a:p>
            <a:pPr algn="ctr" defTabSz="685800">
              <a:lnSpc>
                <a:spcPct val="90000"/>
              </a:lnSpc>
              <a:spcBef>
                <a:spcPts val="450"/>
              </a:spcBef>
            </a:pPr>
            <a:r>
              <a:rPr lang="es-MX" sz="2000" b="1" dirty="0">
                <a:latin typeface="Ancizar Sans Black"/>
                <a:hlinkClick r:id="rId3"/>
              </a:rPr>
              <a:t>srobles@unal.edu.co</a:t>
            </a:r>
            <a:r>
              <a:rPr lang="es-MX" sz="2000" b="1" dirty="0">
                <a:latin typeface="Ancizar Sans Black"/>
              </a:rPr>
              <a:t>     </a:t>
            </a:r>
            <a:endParaRPr lang="es-CO" sz="2000" b="1" dirty="0">
              <a:latin typeface="Ancizar Sans Black"/>
            </a:endParaRPr>
          </a:p>
        </p:txBody>
      </p:sp>
    </p:spTree>
    <p:extLst>
      <p:ext uri="{BB962C8B-B14F-4D97-AF65-F5344CB8AC3E}">
        <p14:creationId xmlns:p14="http://schemas.microsoft.com/office/powerpoint/2010/main" val="4101983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223460"/>
            <a:ext cx="7886700" cy="703819"/>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827423"/>
            <a:ext cx="7886700" cy="1386399"/>
          </a:xfrm>
        </p:spPr>
        <p:txBody>
          <a:bodyPr/>
          <a:lstStyle/>
          <a:p>
            <a:pPr marL="0" indent="0" algn="just">
              <a:buNone/>
            </a:pPr>
            <a:r>
              <a:rPr lang="es-ES" dirty="0"/>
              <a:t>Así entonces a partir de sensores y demás medios se tienen fuentes de datos como las siguientes:</a:t>
            </a:r>
          </a:p>
          <a:p>
            <a:pPr algn="just"/>
            <a:r>
              <a:rPr lang="es-ES" dirty="0"/>
              <a:t>Texto / Audio / Video / Imagen </a:t>
            </a:r>
          </a:p>
          <a:p>
            <a:pPr algn="just"/>
            <a:endParaRPr lang="es-ES"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20</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104" y="2246272"/>
            <a:ext cx="2903001" cy="2047054"/>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13822"/>
            <a:ext cx="3312867" cy="2100021"/>
          </a:xfrm>
          <a:prstGeom prst="rect">
            <a:avLst/>
          </a:prstGeom>
        </p:spPr>
      </p:pic>
      <p:sp>
        <p:nvSpPr>
          <p:cNvPr id="7" name="Content Placeholder 2">
            <a:extLst>
              <a:ext uri="{FF2B5EF4-FFF2-40B4-BE49-F238E27FC236}">
                <a16:creationId xmlns:a16="http://schemas.microsoft.com/office/drawing/2014/main" id="{107BAD81-1F65-4196-B403-E8D0CBDAC6B6}"/>
              </a:ext>
            </a:extLst>
          </p:cNvPr>
          <p:cNvSpPr txBox="1">
            <a:spLocks/>
          </p:cNvSpPr>
          <p:nvPr/>
        </p:nvSpPr>
        <p:spPr>
          <a:xfrm>
            <a:off x="0" y="4489377"/>
            <a:ext cx="9144000" cy="11110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hlinkClick r:id="rId4"/>
              </a:rPr>
              <a:t>https://medium.com/datadriveninvestor/the-50-best-public-datasets-for-machine-learning-d80e9f030279</a:t>
            </a:r>
            <a:r>
              <a:rPr lang="es-ES" sz="1600" dirty="0"/>
              <a:t> </a:t>
            </a:r>
          </a:p>
          <a:p>
            <a:pPr marL="0" indent="0">
              <a:buNone/>
            </a:pPr>
            <a:r>
              <a:rPr lang="es-ES" sz="1600" dirty="0">
                <a:hlinkClick r:id="rId5"/>
              </a:rPr>
              <a:t>http://kaggle.com</a:t>
            </a:r>
            <a:r>
              <a:rPr lang="es-ES" sz="1600" dirty="0"/>
              <a:t> </a:t>
            </a:r>
          </a:p>
          <a:p>
            <a:pPr marL="0" indent="0">
              <a:buNone/>
            </a:pPr>
            <a:r>
              <a:rPr lang="es-ES" sz="1600" dirty="0">
                <a:hlinkClick r:id="rId6"/>
              </a:rPr>
              <a:t>http://mlr.cs.umass.edu/ml/</a:t>
            </a:r>
            <a:endParaRPr lang="es-ES" sz="1600" dirty="0"/>
          </a:p>
          <a:p>
            <a:endParaRPr lang="es-ES" sz="1600" dirty="0"/>
          </a:p>
        </p:txBody>
      </p:sp>
    </p:spTree>
    <p:extLst>
      <p:ext uri="{BB962C8B-B14F-4D97-AF65-F5344CB8AC3E}">
        <p14:creationId xmlns:p14="http://schemas.microsoft.com/office/powerpoint/2010/main" val="1782701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9"/>
            <a:ext cx="7886700" cy="871244"/>
          </a:xfrm>
        </p:spPr>
        <p:txBody>
          <a:bodyPr/>
          <a:lstStyle/>
          <a:p>
            <a:pPr algn="ctr"/>
            <a:r>
              <a:rPr lang="es-ES" sz="4000" b="1" dirty="0"/>
              <a:t>DATOS</a:t>
            </a:r>
            <a:endParaRPr lang="es-CO" sz="40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022197"/>
            <a:ext cx="7886700" cy="3175000"/>
          </a:xfrm>
        </p:spPr>
        <p:txBody>
          <a:bodyPr/>
          <a:lstStyle/>
          <a:p>
            <a:pPr algn="just"/>
            <a:r>
              <a:rPr lang="es-ES" b="1" dirty="0"/>
              <a:t>Calidad</a:t>
            </a:r>
            <a:r>
              <a:rPr lang="es-ES" dirty="0"/>
              <a:t>: </a:t>
            </a:r>
            <a:r>
              <a:rPr lang="es-CO" dirty="0"/>
              <a:t>La integridad de datos consiste en asegurar que los datos sean correctos y que no presenten inconsistencias.</a:t>
            </a:r>
          </a:p>
          <a:p>
            <a:endParaRPr lang="es-ES"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21</a:t>
            </a:fld>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00" y="2373536"/>
            <a:ext cx="5543550" cy="2600325"/>
          </a:xfrm>
          <a:prstGeom prst="rect">
            <a:avLst/>
          </a:prstGeom>
        </p:spPr>
      </p:pic>
    </p:spTree>
    <p:extLst>
      <p:ext uri="{BB962C8B-B14F-4D97-AF65-F5344CB8AC3E}">
        <p14:creationId xmlns:p14="http://schemas.microsoft.com/office/powerpoint/2010/main" val="363724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87086"/>
            <a:ext cx="7886700" cy="1166947"/>
          </a:xfrm>
        </p:spPr>
        <p:txBody>
          <a:bodyPr/>
          <a:lstStyle/>
          <a:p>
            <a:pPr algn="ctr"/>
            <a:r>
              <a:rPr lang="es-ES" b="1" dirty="0"/>
              <a:t>EXTRACCIÓN Y 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22</a:t>
            </a:fld>
            <a:endParaRPr lang="es-ES"/>
          </a:p>
        </p:txBody>
      </p:sp>
      <p:pic>
        <p:nvPicPr>
          <p:cNvPr id="8" name="Marcador de contenido 7"/>
          <p:cNvPicPr>
            <a:picLocks noGrp="1" noChangeAspect="1"/>
          </p:cNvPicPr>
          <p:nvPr>
            <p:ph idx="1"/>
          </p:nvPr>
        </p:nvPicPr>
        <p:blipFill rotWithShape="1">
          <a:blip r:embed="rId2">
            <a:extLst>
              <a:ext uri="{28A0092B-C50C-407E-A947-70E740481C1C}">
                <a14:useLocalDpi xmlns:a14="http://schemas.microsoft.com/office/drawing/2010/main" val="0"/>
              </a:ext>
            </a:extLst>
          </a:blip>
          <a:srcRect r="4597"/>
          <a:stretch/>
        </p:blipFill>
        <p:spPr>
          <a:xfrm>
            <a:off x="759883" y="1341119"/>
            <a:ext cx="7215942" cy="4154109"/>
          </a:xfrm>
        </p:spPr>
      </p:pic>
    </p:spTree>
    <p:extLst>
      <p:ext uri="{BB962C8B-B14F-4D97-AF65-F5344CB8AC3E}">
        <p14:creationId xmlns:p14="http://schemas.microsoft.com/office/powerpoint/2010/main" val="1098246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749778"/>
            <a:ext cx="8036379" cy="3649536"/>
          </a:xfrm>
        </p:spPr>
        <p:txBody>
          <a:bodyPr/>
          <a:lstStyle/>
          <a:p>
            <a:pPr marL="0" indent="0" algn="just">
              <a:buNone/>
            </a:pPr>
            <a:r>
              <a:rPr lang="es-ES" sz="2400" dirty="0"/>
              <a:t>Es el proceso de generar características que puedan ser usadas en el proceso de clasificación de los datos. En ocasiones viene precedido por un </a:t>
            </a:r>
            <a:r>
              <a:rPr lang="es-ES" sz="2400" dirty="0" err="1"/>
              <a:t>preprocesamiento</a:t>
            </a:r>
            <a:r>
              <a:rPr lang="es-ES" sz="2400" dirty="0"/>
              <a:t>, necesario para corregir posibles deficiencias en los datos debido a errores de la adquisición, o bien para preparar los datos de cara a posteriores procesos en las etapas de selección características y/o clasificación.</a:t>
            </a:r>
          </a:p>
          <a:p>
            <a:pPr marL="0" indent="0" algn="just">
              <a:buNone/>
            </a:pPr>
            <a:endParaRPr lang="es-ES" sz="2400" dirty="0"/>
          </a:p>
          <a:p>
            <a:pPr marL="0" indent="0" algn="just">
              <a:buNone/>
            </a:pPr>
            <a:r>
              <a:rPr lang="es-ES" sz="2400" dirty="0"/>
              <a:t/>
            </a: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23</a:t>
            </a:fld>
            <a:endParaRPr lang="es-ES"/>
          </a:p>
        </p:txBody>
      </p:sp>
    </p:spTree>
    <p:extLst>
      <p:ext uri="{BB962C8B-B14F-4D97-AF65-F5344CB8AC3E}">
        <p14:creationId xmlns:p14="http://schemas.microsoft.com/office/powerpoint/2010/main" val="1106301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749778"/>
            <a:ext cx="8036379" cy="2573866"/>
          </a:xfrm>
        </p:spPr>
        <p:txBody>
          <a:bodyPr/>
          <a:lstStyle/>
          <a:p>
            <a:pPr algn="just"/>
            <a:r>
              <a:rPr lang="es-ES" sz="2400" dirty="0"/>
              <a:t>Es el proceso de generar características que puedan ser usadas en el proceso de clasificación de los datos. </a:t>
            </a:r>
          </a:p>
          <a:p>
            <a:pPr algn="just"/>
            <a:r>
              <a:rPr lang="es-ES" sz="2400" dirty="0"/>
              <a:t>Este proceso generalmente se refiere a la generación nuevas características a partir de combinaciones </a:t>
            </a:r>
            <a:r>
              <a:rPr lang="es-ES" sz="2400" dirty="0" err="1"/>
              <a:t>polinomiales</a:t>
            </a:r>
            <a:r>
              <a:rPr lang="es-ES" sz="2400" dirty="0"/>
              <a:t> de otras características.</a:t>
            </a:r>
          </a:p>
          <a:p>
            <a:pPr algn="just"/>
            <a:endParaRPr lang="es-ES" sz="2400" dirty="0"/>
          </a:p>
          <a:p>
            <a:pPr algn="just"/>
            <a:r>
              <a:rPr lang="es-ES" sz="2400" dirty="0"/>
              <a:t>Su principal objetivo consiste en reducir la dimensión de los datos de entrada sin perder la información principal de los mismos.</a:t>
            </a:r>
          </a:p>
          <a:p>
            <a:pPr marL="0" indent="0" algn="just">
              <a:buNone/>
            </a:pPr>
            <a:endParaRPr lang="es-ES" sz="2400" dirty="0"/>
          </a:p>
          <a:p>
            <a:pPr marL="0" indent="0" algn="just">
              <a:buNone/>
            </a:pPr>
            <a:r>
              <a:rPr lang="es-ES" sz="2400" dirty="0"/>
              <a:t/>
            </a: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24</a:t>
            </a:fld>
            <a:endParaRPr lang="es-E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9003A28-73E7-9642-A145-C5819C9BE58B}"/>
                  </a:ext>
                </a:extLst>
              </p:cNvPr>
              <p:cNvSpPr txBox="1"/>
              <p:nvPr/>
            </p:nvSpPr>
            <p:spPr>
              <a:xfrm>
                <a:off x="2061506" y="3681379"/>
                <a:ext cx="51706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𝑛𝑒𝑤</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f</m:t>
                          </m:r>
                        </m:e>
                        <m:sub>
                          <m:r>
                            <a:rPr lang="en-US" sz="2400" b="0" i="0"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𝑛</m:t>
                          </m:r>
                        </m:sub>
                      </m:sSub>
                    </m:oMath>
                  </m:oMathPara>
                </a14:m>
                <a:endParaRPr lang="es-ES_tradnl" sz="2400" dirty="0"/>
              </a:p>
            </p:txBody>
          </p:sp>
        </mc:Choice>
        <mc:Fallback xmlns="">
          <p:sp>
            <p:nvSpPr>
              <p:cNvPr id="5" name="CuadroTexto 4">
                <a:extLst>
                  <a:ext uri="{FF2B5EF4-FFF2-40B4-BE49-F238E27FC236}">
                    <a16:creationId xmlns:a16="http://schemas.microsoft.com/office/drawing/2014/main" id="{A9003A28-73E7-9642-A145-C5819C9BE58B}"/>
                  </a:ext>
                </a:extLst>
              </p:cNvPr>
              <p:cNvSpPr txBox="1">
                <a:spLocks noRot="1" noChangeAspect="1" noMove="1" noResize="1" noEditPoints="1" noAdjustHandles="1" noChangeArrowheads="1" noChangeShapeType="1" noTextEdit="1"/>
              </p:cNvSpPr>
              <p:nvPr/>
            </p:nvSpPr>
            <p:spPr>
              <a:xfrm>
                <a:off x="2061506" y="3681379"/>
                <a:ext cx="5170664" cy="369332"/>
              </a:xfrm>
              <a:prstGeom prst="rect">
                <a:avLst/>
              </a:prstGeom>
              <a:blipFill>
                <a:blip r:embed="rId2"/>
                <a:stretch>
                  <a:fillRect l="-980" b="-33333"/>
                </a:stretch>
              </a:blipFill>
            </p:spPr>
            <p:txBody>
              <a:bodyPr/>
              <a:lstStyle/>
              <a:p>
                <a:r>
                  <a:rPr lang="es-ES_tradnl">
                    <a:noFill/>
                  </a:rPr>
                  <a:t> </a:t>
                </a:r>
              </a:p>
            </p:txBody>
          </p:sp>
        </mc:Fallback>
      </mc:AlternateContent>
    </p:spTree>
    <p:extLst>
      <p:ext uri="{BB962C8B-B14F-4D97-AF65-F5344CB8AC3E}">
        <p14:creationId xmlns:p14="http://schemas.microsoft.com/office/powerpoint/2010/main" val="3623518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1350242"/>
          </a:xfrm>
        </p:spPr>
        <p:txBody>
          <a:bodyPr/>
          <a:lstStyle/>
          <a:p>
            <a:pPr algn="ctr"/>
            <a:r>
              <a:rPr lang="es-ES" b="1" dirty="0"/>
              <a:t>EXTRACCIÓN DE CARACTERÍSTICAS</a:t>
            </a:r>
            <a:endParaRPr lang="es-CO" b="1" dirty="0"/>
          </a:p>
        </p:txBody>
      </p:sp>
      <p:sp>
        <p:nvSpPr>
          <p:cNvPr id="3" name="Marcador de contenido 2"/>
          <p:cNvSpPr>
            <a:spLocks noGrp="1"/>
          </p:cNvSpPr>
          <p:nvPr>
            <p:ph idx="1"/>
          </p:nvPr>
        </p:nvSpPr>
        <p:spPr>
          <a:xfrm>
            <a:off x="628649" y="1851378"/>
            <a:ext cx="8036379" cy="2054578"/>
          </a:xfrm>
        </p:spPr>
        <p:txBody>
          <a:bodyPr/>
          <a:lstStyle/>
          <a:p>
            <a:pPr marL="0" indent="0" algn="just">
              <a:buNone/>
            </a:pPr>
            <a:r>
              <a:rPr lang="es-ES" sz="2400" dirty="0"/>
              <a:t>Las características elementales están explícitamente presentes en los datos adquiridos y pueden ser pasados directamente a la etapa de clasificación. Las características de alto orden son derivadas de las elementales y son generadas por manipulaciones o transformaciones en los datos.</a:t>
            </a:r>
            <a:br>
              <a:rPr lang="es-ES" sz="2400" dirty="0"/>
            </a:b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25</a:t>
            </a:fld>
            <a:endParaRPr lang="es-ES"/>
          </a:p>
        </p:txBody>
      </p:sp>
    </p:spTree>
    <p:extLst>
      <p:ext uri="{BB962C8B-B14F-4D97-AF65-F5344CB8AC3E}">
        <p14:creationId xmlns:p14="http://schemas.microsoft.com/office/powerpoint/2010/main" val="2414251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04703" y="1761067"/>
            <a:ext cx="7934594" cy="3641700"/>
          </a:xfrm>
        </p:spPr>
        <p:txBody>
          <a:bodyPr/>
          <a:lstStyle/>
          <a:p>
            <a:pPr marL="0" indent="0" algn="just">
              <a:buNone/>
            </a:pPr>
            <a:r>
              <a:rPr lang="es-CO" dirty="0"/>
              <a:t>En ocasiones, antes de extraer características, es necesario realizar un pre-procesamiento de los datos, es decir, mitigar problemas que estos puedan presentar como:</a:t>
            </a:r>
          </a:p>
          <a:p>
            <a:pPr algn="just"/>
            <a:r>
              <a:rPr lang="es-CO" dirty="0"/>
              <a:t>Presencia de ruido</a:t>
            </a:r>
          </a:p>
          <a:p>
            <a:pPr algn="just"/>
            <a:r>
              <a:rPr lang="es-CO" dirty="0"/>
              <a:t>Datos atípicos</a:t>
            </a:r>
          </a:p>
          <a:p>
            <a:pPr algn="just"/>
            <a:r>
              <a:rPr lang="es-CO" dirty="0"/>
              <a:t>Datos en diferentes escalas</a:t>
            </a:r>
          </a:p>
          <a:p>
            <a:pPr algn="just"/>
            <a:r>
              <a:rPr lang="es-CO" dirty="0"/>
              <a:t>Datos duplicados</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26</a:t>
            </a:fld>
            <a:endParaRPr lang="es-ES"/>
          </a:p>
        </p:txBody>
      </p:sp>
      <p:sp>
        <p:nvSpPr>
          <p:cNvPr id="7" name="Título 1">
            <a:extLst>
              <a:ext uri="{FF2B5EF4-FFF2-40B4-BE49-F238E27FC236}">
                <a16:creationId xmlns:a16="http://schemas.microsoft.com/office/drawing/2014/main" id="{B714AC7D-D298-2F4B-B2DB-9E9B5F84C3BA}"/>
              </a:ext>
            </a:extLst>
          </p:cNvPr>
          <p:cNvSpPr txBox="1">
            <a:spLocks/>
          </p:cNvSpPr>
          <p:nvPr/>
        </p:nvSpPr>
        <p:spPr>
          <a:xfrm>
            <a:off x="628650" y="410825"/>
            <a:ext cx="7886700" cy="1350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a:t>EXTRACCIÓN DE CARACTERÍSTICAS</a:t>
            </a:r>
            <a:endParaRPr lang="es-CO" b="1" dirty="0"/>
          </a:p>
        </p:txBody>
      </p:sp>
    </p:spTree>
    <p:extLst>
      <p:ext uri="{BB962C8B-B14F-4D97-AF65-F5344CB8AC3E}">
        <p14:creationId xmlns:p14="http://schemas.microsoft.com/office/powerpoint/2010/main" val="4284879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27</a:t>
            </a:fld>
            <a:endParaRPr lang="es-ES"/>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59136"/>
            <a:ext cx="7890773" cy="4438560"/>
          </a:xfrm>
        </p:spPr>
      </p:pic>
    </p:spTree>
    <p:extLst>
      <p:ext uri="{BB962C8B-B14F-4D97-AF65-F5344CB8AC3E}">
        <p14:creationId xmlns:p14="http://schemas.microsoft.com/office/powerpoint/2010/main" val="2679934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235131" y="1146221"/>
            <a:ext cx="8612778" cy="3800248"/>
          </a:xfrm>
        </p:spPr>
        <p:txBody>
          <a:bodyPr/>
          <a:lstStyle/>
          <a:p>
            <a:pPr algn="just"/>
            <a:r>
              <a:rPr lang="es-ES" sz="2400" dirty="0"/>
              <a:t>Consiste en seleccionar cuál es el tipo de características o rasgos más adecuados para describir los objetos. Para ello, se deben localizar los rasgos que inciden en el problema de manera determinante</a:t>
            </a:r>
            <a:r>
              <a:rPr lang="es-CO" sz="2400" dirty="0"/>
              <a:t>.</a:t>
            </a:r>
          </a:p>
          <a:p>
            <a:pPr algn="just"/>
            <a:r>
              <a:rPr lang="es-ES" sz="2400" dirty="0"/>
              <a:t>Es el proceso de seleccionar un subconjunto de características</a:t>
            </a:r>
            <a:r>
              <a:rPr lang="es-ES" sz="2400" b="1" dirty="0"/>
              <a:t> </a:t>
            </a:r>
            <a:r>
              <a:rPr lang="es-ES" sz="2400" dirty="0"/>
              <a:t>pertinentes (variables, predictores) para su uso en construcción de modelos.</a:t>
            </a:r>
            <a:endParaRPr lang="es-CO" sz="2400" dirty="0"/>
          </a:p>
          <a:p>
            <a:pPr algn="just"/>
            <a:r>
              <a:rPr lang="es-CO" sz="2400" dirty="0"/>
              <a:t>Eliminar características constantes y/o redundantes.</a:t>
            </a:r>
          </a:p>
          <a:p>
            <a:pPr algn="just"/>
            <a:r>
              <a:rPr lang="es-CO" sz="2400" dirty="0"/>
              <a:t>Dadas dos características altamente correlacionadas, eliminar una de estas.</a:t>
            </a:r>
          </a:p>
          <a:p>
            <a:pPr algn="just"/>
            <a:r>
              <a:rPr lang="es-CO" sz="2400" b="1" dirty="0"/>
              <a:t>Análisis de componentes principales.</a:t>
            </a:r>
            <a:endParaRPr lang="es-CO" sz="2400" dirty="0"/>
          </a:p>
          <a:p>
            <a:pPr marL="0" indent="0" algn="just">
              <a:buNone/>
            </a:pPr>
            <a:endParaRPr lang="es-CO" sz="2400" dirty="0"/>
          </a:p>
          <a:p>
            <a:endParaRPr lang="es-CO" sz="2400" dirty="0"/>
          </a:p>
          <a:p>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28</a:t>
            </a:fld>
            <a:endParaRPr lang="es-ES"/>
          </a:p>
        </p:txBody>
      </p:sp>
    </p:spTree>
    <p:extLst>
      <p:ext uri="{BB962C8B-B14F-4D97-AF65-F5344CB8AC3E}">
        <p14:creationId xmlns:p14="http://schemas.microsoft.com/office/powerpoint/2010/main" val="2175501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463187" y="1424895"/>
            <a:ext cx="7886700" cy="3451537"/>
          </a:xfrm>
        </p:spPr>
        <p:txBody>
          <a:bodyPr/>
          <a:lstStyle/>
          <a:p>
            <a:pPr marL="0" indent="0" algn="just">
              <a:buNone/>
            </a:pPr>
            <a:r>
              <a:rPr lang="es-ES" sz="2400" dirty="0"/>
              <a:t>La selección de características puede diferenciarse según los objetivos buscados:</a:t>
            </a:r>
          </a:p>
          <a:p>
            <a:pPr lvl="1" algn="just"/>
            <a:r>
              <a:rPr lang="es-ES" b="1" dirty="0"/>
              <a:t>Para la clasificación: </a:t>
            </a:r>
            <a:r>
              <a:rPr lang="es-ES" dirty="0"/>
              <a:t>la selección de características relevantes, a partir del conjunto total de características que describen a los objetos, se hace con dos motivos fundamentales: mejorar la clasificación o aumentar la velocidad de procesamiento.</a:t>
            </a:r>
          </a:p>
          <a:p>
            <a:pPr lvl="1" algn="just"/>
            <a:r>
              <a:rPr lang="es-ES" b="1" dirty="0"/>
              <a:t>Para la representación:</a:t>
            </a:r>
            <a:r>
              <a:rPr lang="es-ES" dirty="0"/>
              <a:t> decidir qué características representan mejor a cierto tipo de objetos.</a:t>
            </a:r>
            <a:endParaRPr lang="es-CO" dirty="0"/>
          </a:p>
          <a:p>
            <a:endParaRPr lang="es-CO" sz="2400" dirty="0"/>
          </a:p>
          <a:p>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29</a:t>
            </a:fld>
            <a:endParaRPr lang="es-ES"/>
          </a:p>
        </p:txBody>
      </p:sp>
    </p:spTree>
    <p:extLst>
      <p:ext uri="{BB962C8B-B14F-4D97-AF65-F5344CB8AC3E}">
        <p14:creationId xmlns:p14="http://schemas.microsoft.com/office/powerpoint/2010/main" val="158196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OBJETIVOS DEL CURSO</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484910" y="1439164"/>
            <a:ext cx="7841672" cy="3669847"/>
          </a:xfrm>
        </p:spPr>
        <p:txBody>
          <a:bodyPr/>
          <a:lstStyle/>
          <a:p>
            <a:pPr algn="just"/>
            <a:r>
              <a:rPr lang="es-CO" sz="1900" dirty="0"/>
              <a:t>Identificar los componentes principales de un sistema de Clasificación y Reconocimiento de Patrones</a:t>
            </a:r>
          </a:p>
          <a:p>
            <a:pPr algn="just"/>
            <a:endParaRPr lang="es-CO" sz="1900" dirty="0"/>
          </a:p>
          <a:p>
            <a:pPr algn="just"/>
            <a:r>
              <a:rPr lang="es-CO" sz="1900" dirty="0"/>
              <a:t>Estudiar los conceptos básicos de extracción de características, selección de características, clasificación y evaluación de desempeño</a:t>
            </a:r>
          </a:p>
          <a:p>
            <a:pPr algn="just"/>
            <a:endParaRPr lang="es-CO" sz="1900" dirty="0"/>
          </a:p>
          <a:p>
            <a:pPr algn="just"/>
            <a:r>
              <a:rPr lang="es-CO" sz="1900" dirty="0"/>
              <a:t>Implementar los algoritmos asociados con las distintas etapas y modelos de un sistema de Clasificación y Reconocimiento de Patrones. </a:t>
            </a:r>
          </a:p>
          <a:p>
            <a:pPr algn="just"/>
            <a:endParaRPr lang="es-CO" sz="1900" dirty="0"/>
          </a:p>
          <a:p>
            <a:pPr algn="just"/>
            <a:r>
              <a:rPr lang="es-CO" sz="1900" dirty="0"/>
              <a:t>Aplicar métodos de Clasificación y Reconocimiento de Patrones para resolver un problema real.</a:t>
            </a:r>
          </a:p>
        </p:txBody>
      </p:sp>
    </p:spTree>
    <p:extLst>
      <p:ext uri="{BB962C8B-B14F-4D97-AF65-F5344CB8AC3E}">
        <p14:creationId xmlns:p14="http://schemas.microsoft.com/office/powerpoint/2010/main" val="266183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30</a:t>
            </a:fld>
            <a:endParaRPr lang="es-ES"/>
          </a:p>
        </p:txBody>
      </p:sp>
      <p:sp>
        <p:nvSpPr>
          <p:cNvPr id="9" name="Marcador de contenido 8"/>
          <p:cNvSpPr>
            <a:spLocks noGrp="1"/>
          </p:cNvSpPr>
          <p:nvPr>
            <p:ph idx="1"/>
          </p:nvPr>
        </p:nvSpPr>
        <p:spPr>
          <a:xfrm>
            <a:off x="628650" y="1233442"/>
            <a:ext cx="7886700" cy="4351338"/>
          </a:xfrm>
        </p:spPr>
        <p:txBody>
          <a:bodyPr/>
          <a:lstStyle/>
          <a:p>
            <a:r>
              <a:rPr lang="es-ES" sz="2400" dirty="0"/>
              <a:t>Estrategias de selección de características:</a:t>
            </a:r>
          </a:p>
          <a:p>
            <a:pPr lvl="1"/>
            <a:r>
              <a:rPr lang="es-ES" b="1" dirty="0" err="1"/>
              <a:t>wrapper</a:t>
            </a:r>
            <a:r>
              <a:rPr lang="es-ES" b="1" dirty="0"/>
              <a:t>:</a:t>
            </a:r>
            <a:r>
              <a:rPr lang="es-ES" dirty="0"/>
              <a:t> la selección de características se hace usando información del mecanismo de clasificación.</a:t>
            </a:r>
          </a:p>
          <a:p>
            <a:pPr lvl="1"/>
            <a:r>
              <a:rPr lang="es-ES" b="1" dirty="0" err="1"/>
              <a:t>filter</a:t>
            </a:r>
            <a:r>
              <a:rPr lang="es-ES" b="1" dirty="0"/>
              <a:t>:</a:t>
            </a:r>
            <a:r>
              <a:rPr lang="es-ES" dirty="0"/>
              <a:t> la selección se hace con un criterio independiente del clasificador. Incluye algunos métodos como:</a:t>
            </a:r>
          </a:p>
          <a:p>
            <a:pPr lvl="2" algn="just"/>
            <a:r>
              <a:rPr lang="es-ES" dirty="0"/>
              <a:t>Tablas de decisión: se busca un subconjunto mínimo de variables que no introduzca confusión entre clases.</a:t>
            </a:r>
          </a:p>
          <a:p>
            <a:pPr lvl="2" algn="just"/>
            <a:r>
              <a:rPr lang="es-ES" dirty="0"/>
              <a:t>ID3: se crea un árbol de decisión y se selecciona un conjunto de variables que permita discriminar entre clases.</a:t>
            </a:r>
          </a:p>
          <a:p>
            <a:pPr lvl="2" algn="just"/>
            <a:r>
              <a:rPr lang="es-ES" dirty="0"/>
              <a:t>Teoría de </a:t>
            </a:r>
            <a:r>
              <a:rPr lang="es-ES" dirty="0" err="1"/>
              <a:t>testores</a:t>
            </a:r>
            <a:r>
              <a:rPr lang="es-ES" dirty="0"/>
              <a:t>: se buscan todos los subconjuntos de variables discriminantes </a:t>
            </a:r>
            <a:r>
              <a:rPr lang="es-ES" dirty="0" err="1"/>
              <a:t>minimales</a:t>
            </a:r>
            <a:r>
              <a:rPr lang="es-ES" dirty="0"/>
              <a:t>, con estos se evalúa la relevancia de cada variable y se seleccionan aquellas con mayor relevancia.</a:t>
            </a:r>
          </a:p>
          <a:p>
            <a:endParaRPr lang="es-CO" dirty="0"/>
          </a:p>
        </p:txBody>
      </p:sp>
    </p:spTree>
    <p:extLst>
      <p:ext uri="{BB962C8B-B14F-4D97-AF65-F5344CB8AC3E}">
        <p14:creationId xmlns:p14="http://schemas.microsoft.com/office/powerpoint/2010/main" val="844235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146221"/>
            <a:ext cx="7886700" cy="4623515"/>
          </a:xfrm>
        </p:spPr>
        <p:txBody>
          <a:bodyPr/>
          <a:lstStyle/>
          <a:p>
            <a:pPr marL="0" indent="0" algn="just">
              <a:buNone/>
            </a:pPr>
            <a:r>
              <a:rPr lang="es-CO" sz="2400" dirty="0"/>
              <a:t>Ante un problema o estudio con gran cantidad de datos, es necesario reducir las dimensiones para facilitar la obtención de nuevo conocimiento en forma oportuna o poder resolverlo computacionalmente hablando.</a:t>
            </a:r>
          </a:p>
          <a:p>
            <a:pPr marL="0" indent="0" algn="just">
              <a:buNone/>
            </a:pPr>
            <a:r>
              <a:rPr lang="es-CO" sz="2400" dirty="0"/>
              <a:t>Otros motivos son:</a:t>
            </a:r>
          </a:p>
          <a:p>
            <a:pPr algn="just"/>
            <a:r>
              <a:rPr lang="es-CO" sz="2400" dirty="0"/>
              <a:t>Para evitar características no descriptivas</a:t>
            </a:r>
          </a:p>
          <a:p>
            <a:pPr algn="just"/>
            <a:r>
              <a:rPr lang="es-CO" sz="2400" dirty="0"/>
              <a:t>Evitar características correlacionadas</a:t>
            </a:r>
          </a:p>
          <a:p>
            <a:pPr algn="just"/>
            <a:r>
              <a:rPr lang="es-CO" sz="2400" dirty="0"/>
              <a:t>Simplificar la etapa de pruebas</a:t>
            </a:r>
          </a:p>
          <a:p>
            <a:pPr algn="just"/>
            <a:r>
              <a:rPr lang="es-CO" sz="2400" dirty="0"/>
              <a:t>Evitar la maldición de la </a:t>
            </a:r>
            <a:r>
              <a:rPr lang="es-CO" sz="2400" dirty="0" err="1"/>
              <a:t>dimensionalidad</a:t>
            </a:r>
            <a:endParaRPr lang="es-CO" sz="2400" dirty="0"/>
          </a:p>
          <a:p>
            <a:pPr algn="just"/>
            <a:r>
              <a:rPr lang="es-CO" sz="2400" dirty="0"/>
              <a:t>Evitar falsas correlaciones</a:t>
            </a:r>
          </a:p>
          <a:p>
            <a:pPr algn="just"/>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31</a:t>
            </a:fld>
            <a:endParaRPr lang="es-ES"/>
          </a:p>
        </p:txBody>
      </p:sp>
    </p:spTree>
    <p:extLst>
      <p:ext uri="{BB962C8B-B14F-4D97-AF65-F5344CB8AC3E}">
        <p14:creationId xmlns:p14="http://schemas.microsoft.com/office/powerpoint/2010/main" val="4154736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300766"/>
            <a:ext cx="7886700" cy="3451537"/>
          </a:xfrm>
        </p:spPr>
        <p:txBody>
          <a:bodyPr/>
          <a:lstStyle/>
          <a:p>
            <a:pPr marL="0" indent="0" algn="just">
              <a:buNone/>
            </a:pPr>
            <a:r>
              <a:rPr lang="es-ES" sz="2400" b="1" dirty="0"/>
              <a:t>Búsqueda exhaustiva:</a:t>
            </a:r>
            <a:r>
              <a:rPr lang="es-ES" sz="2400" dirty="0"/>
              <a:t> Es una técnica trivial pero a menudo usada, que consiste en enumerar sistemáticamente todos los posibles candidatos para la solución de un problema, con el fin de chequear si dicho candidato satisface la solución al mismo.</a:t>
            </a:r>
            <a:endParaRPr lang="es-CO" sz="2400" dirty="0"/>
          </a:p>
          <a:p>
            <a:endParaRPr lang="es-CO" dirty="0"/>
          </a:p>
          <a:p>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32</a:t>
            </a:fld>
            <a:endParaRPr lang="es-ES"/>
          </a:p>
        </p:txBody>
      </p:sp>
    </p:spTree>
    <p:extLst>
      <p:ext uri="{BB962C8B-B14F-4D97-AF65-F5344CB8AC3E}">
        <p14:creationId xmlns:p14="http://schemas.microsoft.com/office/powerpoint/2010/main" val="1691574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10825"/>
            <a:ext cx="7886700" cy="735396"/>
          </a:xfrm>
        </p:spPr>
        <p:txBody>
          <a:bodyPr/>
          <a:lstStyle/>
          <a:p>
            <a:pPr algn="ctr"/>
            <a:r>
              <a:rPr lang="es-ES" b="1" dirty="0"/>
              <a:t>SELECCIÓN DE CARACTERÍSTICAS</a:t>
            </a:r>
            <a:endParaRPr lang="es-CO" b="1" dirty="0"/>
          </a:p>
        </p:txBody>
      </p:sp>
      <p:sp>
        <p:nvSpPr>
          <p:cNvPr id="3" name="Marcador de contenido 2"/>
          <p:cNvSpPr>
            <a:spLocks noGrp="1"/>
          </p:cNvSpPr>
          <p:nvPr>
            <p:ph idx="1"/>
          </p:nvPr>
        </p:nvSpPr>
        <p:spPr>
          <a:xfrm>
            <a:off x="628650" y="1300766"/>
            <a:ext cx="7886700" cy="3451537"/>
          </a:xfrm>
        </p:spPr>
        <p:txBody>
          <a:bodyPr/>
          <a:lstStyle/>
          <a:p>
            <a:pPr marL="0" indent="0" algn="just">
              <a:buNone/>
            </a:pPr>
            <a:r>
              <a:rPr lang="es-ES" sz="2400" b="1" dirty="0" err="1"/>
              <a:t>Branch</a:t>
            </a:r>
            <a:r>
              <a:rPr lang="es-ES" sz="2400" b="1" dirty="0"/>
              <a:t> and </a:t>
            </a:r>
            <a:r>
              <a:rPr lang="es-ES" sz="2400" b="1" dirty="0" err="1"/>
              <a:t>Bound</a:t>
            </a:r>
            <a:r>
              <a:rPr lang="es-ES" sz="2400" b="1" dirty="0"/>
              <a:t>: </a:t>
            </a:r>
            <a:r>
              <a:rPr lang="es-ES" sz="2400" dirty="0"/>
              <a:t>El método de diseño de algoritmos </a:t>
            </a:r>
            <a:r>
              <a:rPr lang="es-ES" sz="2400" b="1" dirty="0"/>
              <a:t>Ramificación y poda</a:t>
            </a:r>
            <a:r>
              <a:rPr lang="es-ES" sz="2400" dirty="0"/>
              <a:t> (también llamado </a:t>
            </a:r>
            <a:r>
              <a:rPr lang="es-ES" sz="2400" i="1" dirty="0"/>
              <a:t>Ramificación y Acotación</a:t>
            </a:r>
            <a:r>
              <a:rPr lang="es-ES" sz="2400" dirty="0"/>
              <a:t>) es una variante del </a:t>
            </a:r>
            <a:r>
              <a:rPr lang="es-ES" sz="2400" dirty="0" err="1"/>
              <a:t>Backtracking</a:t>
            </a:r>
            <a:r>
              <a:rPr lang="es-ES" sz="2400" dirty="0"/>
              <a:t>, mejorado sustancialmente. El término (del inglés, </a:t>
            </a:r>
            <a:r>
              <a:rPr lang="es-ES" sz="2400" i="1" dirty="0" err="1"/>
              <a:t>Branch</a:t>
            </a:r>
            <a:r>
              <a:rPr lang="es-ES" sz="2400" i="1" dirty="0"/>
              <a:t> and </a:t>
            </a:r>
            <a:r>
              <a:rPr lang="es-ES" sz="2400" i="1" dirty="0" err="1"/>
              <a:t>Bound</a:t>
            </a:r>
            <a:r>
              <a:rPr lang="es-ES" sz="2400" dirty="0"/>
              <a:t>) se aplica mayoritariamente para resolver cuestiones o problemas de optimización.</a:t>
            </a:r>
            <a:endParaRPr lang="es-CO" sz="2400" dirty="0"/>
          </a:p>
          <a:p>
            <a:pPr algn="just"/>
            <a:endParaRPr lang="es-CO" dirty="0"/>
          </a:p>
          <a:p>
            <a:pPr algn="just"/>
            <a:endParaRPr lang="es-CO"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33</a:t>
            </a:fld>
            <a:endParaRPr lang="es-ES"/>
          </a:p>
        </p:txBody>
      </p:sp>
    </p:spTree>
    <p:extLst>
      <p:ext uri="{BB962C8B-B14F-4D97-AF65-F5344CB8AC3E}">
        <p14:creationId xmlns:p14="http://schemas.microsoft.com/office/powerpoint/2010/main" val="392800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lgn="just">
              <a:buNone/>
            </a:pPr>
            <a:r>
              <a:rPr lang="es-ES" sz="2400" dirty="0"/>
              <a:t>El </a:t>
            </a:r>
            <a:r>
              <a:rPr lang="es-ES" sz="2400" b="1" dirty="0"/>
              <a:t>aprendizaje de máquina</a:t>
            </a:r>
            <a:r>
              <a:rPr lang="es-ES" sz="2400" dirty="0"/>
              <a:t> (</a:t>
            </a:r>
            <a:r>
              <a:rPr lang="es-ES" sz="2400" i="1" dirty="0"/>
              <a:t>del inglés, machine </a:t>
            </a:r>
            <a:r>
              <a:rPr lang="es-ES" sz="2400" i="1" dirty="0" err="1"/>
              <a:t>learning</a:t>
            </a:r>
            <a:r>
              <a:rPr lang="es-ES" sz="2400" dirty="0"/>
              <a:t>) es el </a:t>
            </a:r>
            <a:r>
              <a:rPr lang="es-ES" sz="2400" dirty="0" err="1"/>
              <a:t>subcampo</a:t>
            </a:r>
            <a:r>
              <a:rPr lang="es-ES" sz="2400" dirty="0"/>
              <a:t> de las ciencias computacionales y una rama de la inteligencia artificial, cuyo objetivo es desarrollar técnicas que permitan que las computadoras aprendan.</a:t>
            </a:r>
          </a:p>
          <a:p>
            <a:pPr marL="0" indent="0" algn="just">
              <a:buNone/>
            </a:pPr>
            <a:endParaRPr lang="es-CO" b="1"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34</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820" y="2859934"/>
            <a:ext cx="3143449" cy="2330252"/>
          </a:xfrm>
          <a:prstGeom prst="rect">
            <a:avLst/>
          </a:prstGeom>
        </p:spPr>
      </p:pic>
    </p:spTree>
    <p:extLst>
      <p:ext uri="{BB962C8B-B14F-4D97-AF65-F5344CB8AC3E}">
        <p14:creationId xmlns:p14="http://schemas.microsoft.com/office/powerpoint/2010/main" val="2135042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lgn="just">
              <a:buNone/>
            </a:pPr>
            <a:r>
              <a:rPr lang="es-ES" sz="2400" dirty="0"/>
              <a:t>Según </a:t>
            </a:r>
            <a:r>
              <a:rPr lang="es-ES" sz="2400" dirty="0">
                <a:hlinkClick r:id="rId2"/>
              </a:rPr>
              <a:t>Herbert A. Simon</a:t>
            </a:r>
            <a:r>
              <a:rPr lang="es-ES" sz="2400" dirty="0"/>
              <a:t>, pionero de la inteligencia artificial: </a:t>
            </a:r>
          </a:p>
          <a:p>
            <a:pPr marL="0" indent="0" algn="just">
              <a:buNone/>
            </a:pPr>
            <a:endParaRPr lang="es-ES" sz="2400" dirty="0"/>
          </a:p>
          <a:p>
            <a:pPr marL="0" indent="0" algn="ctr">
              <a:buNone/>
            </a:pPr>
            <a:r>
              <a:rPr lang="es-ES" sz="2400" dirty="0"/>
              <a:t>&lt;&lt;</a:t>
            </a:r>
            <a:r>
              <a:rPr lang="es-ES" sz="2400" i="1" dirty="0"/>
              <a:t>El aprendizaje es cualquier cambio que haga un sistema para adaptarse a su medio ambiente…Permite a un sistema hacer la misma tarea de una forma más eficiente la próxima vez.</a:t>
            </a:r>
            <a:r>
              <a:rPr lang="es-ES" sz="2400" dirty="0"/>
              <a:t>&gt;&gt;</a:t>
            </a:r>
          </a:p>
          <a:p>
            <a:pPr marL="0" indent="0" algn="just">
              <a:buNone/>
            </a:pPr>
            <a:endParaRPr lang="es-CO" b="1"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35</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spTree>
    <p:extLst>
      <p:ext uri="{BB962C8B-B14F-4D97-AF65-F5344CB8AC3E}">
        <p14:creationId xmlns:p14="http://schemas.microsoft.com/office/powerpoint/2010/main" val="93877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241138"/>
            <a:ext cx="7886700" cy="3949048"/>
          </a:xfrm>
        </p:spPr>
        <p:txBody>
          <a:bodyPr/>
          <a:lstStyle/>
          <a:p>
            <a:pPr marL="0" indent="0">
              <a:buNone/>
            </a:pPr>
            <a:r>
              <a:rPr lang="es-CO" b="1" dirty="0"/>
              <a:t>Aprendizaje supervisado - </a:t>
            </a:r>
            <a:r>
              <a:rPr lang="es-CO" dirty="0"/>
              <a:t>Principalmente se aplica en tareas de:</a:t>
            </a:r>
            <a:endParaRPr lang="es-CO" b="1" dirty="0"/>
          </a:p>
          <a:p>
            <a:pPr>
              <a:lnSpc>
                <a:spcPct val="50000"/>
              </a:lnSpc>
            </a:pPr>
            <a:r>
              <a:rPr lang="es-CO" dirty="0"/>
              <a:t>Regresión</a:t>
            </a:r>
          </a:p>
          <a:p>
            <a:pPr>
              <a:lnSpc>
                <a:spcPct val="50000"/>
              </a:lnSpc>
            </a:pPr>
            <a:r>
              <a:rPr lang="es-CO" dirty="0"/>
              <a:t>Clasificación.</a:t>
            </a:r>
          </a:p>
          <a:p>
            <a:pPr marL="0" indent="0">
              <a:buNone/>
            </a:pPr>
            <a:r>
              <a:rPr lang="es-CO" b="1" dirty="0"/>
              <a:t>Aprendizaje no supervisado – </a:t>
            </a:r>
            <a:r>
              <a:rPr lang="es-CO" dirty="0"/>
              <a:t>Principalmente se aplica en tareas de:</a:t>
            </a:r>
          </a:p>
          <a:p>
            <a:pPr>
              <a:lnSpc>
                <a:spcPct val="50000"/>
              </a:lnSpc>
            </a:pPr>
            <a:r>
              <a:rPr lang="es-CO" dirty="0"/>
              <a:t>Agrupamiento / Segmentación.</a:t>
            </a:r>
          </a:p>
          <a:p>
            <a:pPr>
              <a:lnSpc>
                <a:spcPct val="50000"/>
              </a:lnSpc>
            </a:pPr>
            <a:r>
              <a:rPr lang="es-CO" dirty="0"/>
              <a:t>Estimación de densidad.</a:t>
            </a:r>
          </a:p>
          <a:p>
            <a:pPr>
              <a:lnSpc>
                <a:spcPct val="50000"/>
              </a:lnSpc>
            </a:pPr>
            <a:r>
              <a:rPr lang="es-CO" dirty="0"/>
              <a:t>Estimación de elementos atípicos.</a:t>
            </a:r>
          </a:p>
          <a:p>
            <a:pPr>
              <a:lnSpc>
                <a:spcPct val="50000"/>
              </a:lnSpc>
            </a:pPr>
            <a:r>
              <a:rPr lang="es-CO" dirty="0"/>
              <a:t>Reducción de </a:t>
            </a:r>
            <a:r>
              <a:rPr lang="es-CO" dirty="0" err="1"/>
              <a:t>dimensionalidad</a:t>
            </a:r>
            <a:r>
              <a:rPr lang="es-CO" dirty="0"/>
              <a:t>.</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36</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spTree>
    <p:extLst>
      <p:ext uri="{BB962C8B-B14F-4D97-AF65-F5344CB8AC3E}">
        <p14:creationId xmlns:p14="http://schemas.microsoft.com/office/powerpoint/2010/main" val="2074570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EBF82D2F-B254-444B-AB4D-B74E21055EB1}" type="slidenum">
              <a:rPr lang="es-ES" smtClean="0"/>
              <a:t>37</a:t>
            </a:fld>
            <a:endParaRPr lang="es-ES"/>
          </a:p>
        </p:txBody>
      </p:sp>
      <p:sp>
        <p:nvSpPr>
          <p:cNvPr id="6" name="Título 1"/>
          <p:cNvSpPr txBox="1">
            <a:spLocks/>
          </p:cNvSpPr>
          <p:nvPr/>
        </p:nvSpPr>
        <p:spPr>
          <a:xfrm>
            <a:off x="628650" y="403764"/>
            <a:ext cx="7886700" cy="9613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t>APRENDIZAJE</a:t>
            </a:r>
            <a:endParaRPr lang="es-CO" b="1" dirty="0"/>
          </a:p>
        </p:txBody>
      </p:sp>
      <p:pic>
        <p:nvPicPr>
          <p:cNvPr id="7" name="Picture 2" descr="Resultado de imagen para unsupervised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651" y="1943893"/>
            <a:ext cx="6275792" cy="269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1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APRENDIZAJE SUPERVISADO</a:t>
            </a:r>
            <a:endParaRPr lang="es-CO" b="1" dirty="0"/>
          </a:p>
        </p:txBody>
      </p:sp>
      <p:sp>
        <p:nvSpPr>
          <p:cNvPr id="5" name="Marcador de contenido 4"/>
          <p:cNvSpPr>
            <a:spLocks noGrp="1"/>
          </p:cNvSpPr>
          <p:nvPr>
            <p:ph sz="half" idx="1"/>
          </p:nvPr>
        </p:nvSpPr>
        <p:spPr>
          <a:xfrm>
            <a:off x="358683" y="1303111"/>
            <a:ext cx="8349887" cy="4351338"/>
          </a:xfrm>
        </p:spPr>
        <p:txBody>
          <a:bodyPr/>
          <a:lstStyle/>
          <a:p>
            <a:pPr algn="just"/>
            <a:r>
              <a:rPr lang="es-ES" sz="2400" dirty="0"/>
              <a:t>En </a:t>
            </a:r>
            <a:r>
              <a:rPr lang="es-ES" sz="2400" b="1" dirty="0"/>
              <a:t>CRP</a:t>
            </a:r>
            <a:r>
              <a:rPr lang="es-ES" sz="2400" dirty="0"/>
              <a:t>, el </a:t>
            </a:r>
            <a:r>
              <a:rPr lang="es-ES" sz="2400" b="1" dirty="0"/>
              <a:t>aprendizaje supervisado</a:t>
            </a:r>
            <a:r>
              <a:rPr lang="es-ES" sz="2400" dirty="0"/>
              <a:t> es una familia de técnicas en las que se le indica al sistema </a:t>
            </a:r>
            <a:r>
              <a:rPr lang="es-ES" sz="2400" dirty="0">
                <a:solidFill>
                  <a:schemeClr val="accent1">
                    <a:lumMod val="75000"/>
                  </a:schemeClr>
                </a:solidFill>
              </a:rPr>
              <a:t>de forma explicita </a:t>
            </a:r>
            <a:r>
              <a:rPr lang="es-ES" sz="2400" dirty="0"/>
              <a:t>la entrada y la salida esperada para una tarea. Los datos de entrenamiento consisten de pares de objetos (normalmente vectores): una componente del par son los datos de entrada y el otro, los resultados deseados.</a:t>
            </a:r>
            <a:endParaRPr lang="es-CO" sz="24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38</a:t>
            </a:fld>
            <a:endParaRPr lang="es-ES"/>
          </a:p>
        </p:txBody>
      </p:sp>
      <p:pic>
        <p:nvPicPr>
          <p:cNvPr id="8" name="Marcador de contenido 7"/>
          <p:cNvPicPr>
            <a:picLocks noGrp="1" noChangeAspect="1"/>
          </p:cNvPicPr>
          <p:nvPr>
            <p:ph sz="half" idx="2"/>
          </p:nvPr>
        </p:nvPicPr>
        <p:blipFill>
          <a:blip r:embed="rId2"/>
          <a:stretch>
            <a:fillRect/>
          </a:stretch>
        </p:blipFill>
        <p:spPr>
          <a:xfrm>
            <a:off x="2571750" y="3385298"/>
            <a:ext cx="4122562" cy="2074976"/>
          </a:xfrm>
          <a:prstGeom prst="rect">
            <a:avLst/>
          </a:prstGeom>
        </p:spPr>
      </p:pic>
    </p:spTree>
    <p:extLst>
      <p:ext uri="{BB962C8B-B14F-4D97-AF65-F5344CB8AC3E}">
        <p14:creationId xmlns:p14="http://schemas.microsoft.com/office/powerpoint/2010/main" val="192034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APRENDIZAJE SUPERVISADO</a:t>
            </a:r>
            <a:endParaRPr lang="es-CO" b="1" dirty="0"/>
          </a:p>
        </p:txBody>
      </p:sp>
      <p:sp>
        <p:nvSpPr>
          <p:cNvPr id="5" name="Marcador de contenido 4"/>
          <p:cNvSpPr>
            <a:spLocks noGrp="1"/>
          </p:cNvSpPr>
          <p:nvPr>
            <p:ph sz="half" idx="1"/>
          </p:nvPr>
        </p:nvSpPr>
        <p:spPr>
          <a:xfrm>
            <a:off x="358683" y="1303111"/>
            <a:ext cx="8349887" cy="4351338"/>
          </a:xfrm>
        </p:spPr>
        <p:txBody>
          <a:bodyPr/>
          <a:lstStyle/>
          <a:p>
            <a:pPr algn="just"/>
            <a:r>
              <a:rPr lang="es-ES" sz="2400" dirty="0"/>
              <a:t>Las tareas que se resuelven mediante esta familia de técnicas, generalmente consisten en:</a:t>
            </a:r>
          </a:p>
          <a:p>
            <a:pPr lvl="1" algn="just"/>
            <a:r>
              <a:rPr lang="es-ES" sz="2000" b="1" dirty="0"/>
              <a:t>Tareas de clasificación</a:t>
            </a:r>
            <a:r>
              <a:rPr lang="es-ES" sz="2000" dirty="0"/>
              <a:t>: La salida del sistema es una categoría o etiqueta, por ejemplo, determinar si un texto es </a:t>
            </a:r>
            <a:r>
              <a:rPr lang="es-ES" sz="2000" dirty="0">
                <a:solidFill>
                  <a:schemeClr val="accent1">
                    <a:lumMod val="75000"/>
                  </a:schemeClr>
                </a:solidFill>
              </a:rPr>
              <a:t>positivo</a:t>
            </a:r>
            <a:r>
              <a:rPr lang="es-ES" sz="2000" dirty="0"/>
              <a:t> o </a:t>
            </a:r>
            <a:r>
              <a:rPr lang="es-ES" sz="2000" dirty="0">
                <a:solidFill>
                  <a:srgbClr val="FF0000"/>
                </a:solidFill>
              </a:rPr>
              <a:t>negativo</a:t>
            </a:r>
            <a:r>
              <a:rPr lang="es-ES" sz="2000" dirty="0"/>
              <a:t> mediante análisis de sentimientos.</a:t>
            </a:r>
          </a:p>
          <a:p>
            <a:pPr lvl="1" algn="just"/>
            <a:r>
              <a:rPr lang="es-ES" sz="2000" b="1" dirty="0"/>
              <a:t>Tareas de regresión</a:t>
            </a:r>
            <a:r>
              <a:rPr lang="es-ES" sz="2000" dirty="0"/>
              <a:t>: La salida del sistema es un valor continuo, por ejemplo: predecir el </a:t>
            </a:r>
            <a:r>
              <a:rPr lang="es-ES" sz="2000" dirty="0">
                <a:solidFill>
                  <a:schemeClr val="accent6"/>
                </a:solidFill>
              </a:rPr>
              <a:t>número de clientes </a:t>
            </a:r>
            <a:r>
              <a:rPr lang="es-ES" sz="2000" dirty="0"/>
              <a:t>que se espera después de lanzada una campaña de ventas.</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39</a:t>
            </a:fld>
            <a:endParaRPr lang="es-ES"/>
          </a:p>
        </p:txBody>
      </p:sp>
      <p:pic>
        <p:nvPicPr>
          <p:cNvPr id="8" name="Marcador de contenido 7"/>
          <p:cNvPicPr>
            <a:picLocks noGrp="1" noChangeAspect="1"/>
          </p:cNvPicPr>
          <p:nvPr>
            <p:ph sz="half" idx="2"/>
          </p:nvPr>
        </p:nvPicPr>
        <p:blipFill>
          <a:blip r:embed="rId2"/>
          <a:stretch>
            <a:fillRect/>
          </a:stretch>
        </p:blipFill>
        <p:spPr>
          <a:xfrm>
            <a:off x="2939697" y="3805837"/>
            <a:ext cx="3264606" cy="1643148"/>
          </a:xfrm>
          <a:prstGeom prst="rect">
            <a:avLst/>
          </a:prstGeom>
        </p:spPr>
      </p:pic>
    </p:spTree>
    <p:extLst>
      <p:ext uri="{BB962C8B-B14F-4D97-AF65-F5344CB8AC3E}">
        <p14:creationId xmlns:p14="http://schemas.microsoft.com/office/powerpoint/2010/main" val="24011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8"/>
            <a:ext cx="7886700" cy="932449"/>
          </a:xfrm>
        </p:spPr>
        <p:txBody>
          <a:bodyPr/>
          <a:lstStyle/>
          <a:p>
            <a:pPr algn="ctr"/>
            <a:r>
              <a:rPr lang="es-CO" b="1" dirty="0"/>
              <a:t>CONTENIDO</a:t>
            </a:r>
            <a:endParaRPr lang="es-CO" dirty="0"/>
          </a:p>
        </p:txBody>
      </p:sp>
      <p:sp>
        <p:nvSpPr>
          <p:cNvPr id="3" name="Marcador de contenido 2"/>
          <p:cNvSpPr>
            <a:spLocks noGrp="1"/>
          </p:cNvSpPr>
          <p:nvPr>
            <p:ph idx="1"/>
          </p:nvPr>
        </p:nvSpPr>
        <p:spPr>
          <a:xfrm>
            <a:off x="628650" y="1155065"/>
            <a:ext cx="7886700" cy="4351338"/>
          </a:xfrm>
        </p:spPr>
        <p:txBody>
          <a:bodyPr/>
          <a:lstStyle/>
          <a:p>
            <a:pPr marL="0" indent="0">
              <a:buNone/>
            </a:pPr>
            <a:r>
              <a:rPr lang="es-CO" dirty="0"/>
              <a:t>1. Adquisición y Procesamiento de Datos.</a:t>
            </a:r>
          </a:p>
          <a:p>
            <a:pPr marL="0" indent="0">
              <a:buNone/>
            </a:pPr>
            <a:r>
              <a:rPr lang="es-CO" dirty="0"/>
              <a:t>2. Extracción de Características.</a:t>
            </a:r>
          </a:p>
          <a:p>
            <a:pPr marL="0" indent="0">
              <a:buNone/>
            </a:pPr>
            <a:r>
              <a:rPr lang="es-CO" dirty="0"/>
              <a:t>3. Selección de Características.</a:t>
            </a:r>
          </a:p>
          <a:p>
            <a:pPr marL="0" indent="0">
              <a:buNone/>
            </a:pPr>
            <a:r>
              <a:rPr lang="es-CO" dirty="0"/>
              <a:t>4. Aprendizaje Supervisado.</a:t>
            </a:r>
          </a:p>
          <a:p>
            <a:pPr marL="0" indent="0">
              <a:buNone/>
            </a:pPr>
            <a:r>
              <a:rPr lang="es-CO" dirty="0"/>
              <a:t>5. Aprendizaje No Supervisado</a:t>
            </a:r>
          </a:p>
          <a:p>
            <a:pPr marL="0" indent="0">
              <a:buNone/>
            </a:pPr>
            <a:r>
              <a:rPr lang="es-CO" dirty="0"/>
              <a:t>6. Evaluación de Desempeño.</a:t>
            </a:r>
          </a:p>
          <a:p>
            <a:pPr marL="0" indent="0">
              <a:buNone/>
            </a:pPr>
            <a:r>
              <a:rPr lang="es-CO" dirty="0"/>
              <a:t>7. Casos de Aplicación.</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a:t>
            </a:fld>
            <a:endParaRPr lang="es-ES"/>
          </a:p>
        </p:txBody>
      </p:sp>
    </p:spTree>
    <p:extLst>
      <p:ext uri="{BB962C8B-B14F-4D97-AF65-F5344CB8AC3E}">
        <p14:creationId xmlns:p14="http://schemas.microsoft.com/office/powerpoint/2010/main" val="1364014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pic>
        <p:nvPicPr>
          <p:cNvPr id="5" name="Marcador de contenido 4"/>
          <p:cNvPicPr>
            <a:picLocks noGrp="1" noChangeAspect="1"/>
          </p:cNvPicPr>
          <p:nvPr>
            <p:ph idx="1"/>
          </p:nvPr>
        </p:nvPicPr>
        <p:blipFill rotWithShape="1">
          <a:blip r:embed="rId2"/>
          <a:srcRect b="5339"/>
          <a:stretch/>
        </p:blipFill>
        <p:spPr>
          <a:xfrm>
            <a:off x="1071562" y="1857375"/>
            <a:ext cx="6945484" cy="3586163"/>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40</a:t>
            </a:fld>
            <a:endParaRPr lang="es-ES"/>
          </a:p>
        </p:txBody>
      </p:sp>
    </p:spTree>
    <p:extLst>
      <p:ext uri="{BB962C8B-B14F-4D97-AF65-F5344CB8AC3E}">
        <p14:creationId xmlns:p14="http://schemas.microsoft.com/office/powerpoint/2010/main" val="2566195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2"/>
          <a:srcRect b="10945"/>
          <a:stretch/>
        </p:blipFill>
        <p:spPr>
          <a:xfrm>
            <a:off x="742939" y="1547816"/>
            <a:ext cx="7600971" cy="3875088"/>
          </a:xfrm>
          <a:prstGeom prst="rect">
            <a:avLst/>
          </a:prstGeom>
        </p:spPr>
      </p:pic>
      <p:sp>
        <p:nvSpPr>
          <p:cNvPr id="7"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41</a:t>
            </a:fld>
            <a:endParaRPr lang="es-ES"/>
          </a:p>
        </p:txBody>
      </p:sp>
    </p:spTree>
    <p:extLst>
      <p:ext uri="{BB962C8B-B14F-4D97-AF65-F5344CB8AC3E}">
        <p14:creationId xmlns:p14="http://schemas.microsoft.com/office/powerpoint/2010/main" val="2923743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b="5217"/>
          <a:stretch/>
        </p:blipFill>
        <p:spPr>
          <a:xfrm>
            <a:off x="1143001" y="1419228"/>
            <a:ext cx="7002634" cy="4124322"/>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49" y="365128"/>
            <a:ext cx="7388397" cy="1325563"/>
          </a:xfrm>
        </p:spPr>
        <p:txBody>
          <a:bodyPr/>
          <a:lstStyle/>
          <a:p>
            <a:pPr algn="ctr"/>
            <a:r>
              <a:rPr lang="es-CO" sz="4000" b="1" dirty="0"/>
              <a:t>APRENDIZAJE SUPERVISADO: REGRESIÓN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42</a:t>
            </a:fld>
            <a:endParaRPr lang="es-ES"/>
          </a:p>
        </p:txBody>
      </p:sp>
    </p:spTree>
    <p:extLst>
      <p:ext uri="{BB962C8B-B14F-4D97-AF65-F5344CB8AC3E}">
        <p14:creationId xmlns:p14="http://schemas.microsoft.com/office/powerpoint/2010/main" val="128338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CLASIFICADOR LINEAL</a:t>
            </a:r>
          </a:p>
        </p:txBody>
      </p:sp>
      <p:sp>
        <p:nvSpPr>
          <p:cNvPr id="3" name="Marcador de contenido 2"/>
          <p:cNvSpPr>
            <a:spLocks noGrp="1"/>
          </p:cNvSpPr>
          <p:nvPr>
            <p:ph sz="half" idx="1"/>
          </p:nvPr>
        </p:nvSpPr>
        <p:spPr/>
        <p:txBody>
          <a:bodyPr/>
          <a:lstStyle/>
          <a:p>
            <a:pPr algn="just"/>
            <a:r>
              <a:rPr lang="es-ES" dirty="0"/>
              <a:t>Un </a:t>
            </a:r>
            <a:r>
              <a:rPr lang="es-ES" b="1" dirty="0"/>
              <a:t>clasificador lineal</a:t>
            </a:r>
            <a:r>
              <a:rPr lang="es-ES" dirty="0"/>
              <a:t> logra esto tomando una decisión de clasificación basada en el valor de una combinación </a:t>
            </a:r>
            <a:r>
              <a:rPr lang="es-ES" b="1" dirty="0"/>
              <a:t>lineal</a:t>
            </a:r>
            <a:r>
              <a:rPr lang="es-ES" dirty="0"/>
              <a:t> de sus características.</a:t>
            </a:r>
          </a:p>
          <a:p>
            <a:pPr marL="0" indent="0">
              <a:buNone/>
            </a:pPr>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43</a:t>
            </a:fld>
            <a:endParaRPr lang="es-ES"/>
          </a:p>
        </p:txBody>
      </p:sp>
      <p:pic>
        <p:nvPicPr>
          <p:cNvPr id="6" name="Marcador de contenido 4"/>
          <p:cNvPicPr>
            <a:picLocks noGrp="1" noChangeAspect="1"/>
          </p:cNvPicPr>
          <p:nvPr>
            <p:ph sz="half" idx="2"/>
          </p:nvPr>
        </p:nvPicPr>
        <p:blipFill rotWithShape="1">
          <a:blip r:embed="rId2"/>
          <a:srcRect b="6348"/>
          <a:stretch/>
        </p:blipFill>
        <p:spPr>
          <a:xfrm>
            <a:off x="4629150" y="1568457"/>
            <a:ext cx="3886200" cy="3036874"/>
          </a:xfrm>
          <a:prstGeom prst="rect">
            <a:avLst/>
          </a:prstGeom>
        </p:spPr>
      </p:pic>
    </p:spTree>
    <p:extLst>
      <p:ext uri="{BB962C8B-B14F-4D97-AF65-F5344CB8AC3E}">
        <p14:creationId xmlns:p14="http://schemas.microsoft.com/office/powerpoint/2010/main" val="1956974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403764"/>
            <a:ext cx="7886700" cy="1725661"/>
          </a:xfrm>
        </p:spPr>
        <p:txBody>
          <a:bodyPr/>
          <a:lstStyle/>
          <a:p>
            <a:pPr algn="ctr"/>
            <a:r>
              <a:rPr lang="es-CO" b="1" dirty="0"/>
              <a:t>APRENDIZAJE SUPERVISADO:</a:t>
            </a:r>
            <a:br>
              <a:rPr lang="es-CO" b="1" dirty="0"/>
            </a:br>
            <a:r>
              <a:rPr lang="es-CO" b="1" dirty="0"/>
              <a:t>CLASIFICACIÓN</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44</a:t>
            </a:fld>
            <a:endParaRPr lang="es-ES"/>
          </a:p>
        </p:txBody>
      </p:sp>
      <p:pic>
        <p:nvPicPr>
          <p:cNvPr id="10" name="Imagen 9"/>
          <p:cNvPicPr>
            <a:picLocks noChangeAspect="1"/>
          </p:cNvPicPr>
          <p:nvPr/>
        </p:nvPicPr>
        <p:blipFill rotWithShape="1">
          <a:blip r:embed="rId2">
            <a:extLst>
              <a:ext uri="{28A0092B-C50C-407E-A947-70E740481C1C}">
                <a14:useLocalDpi xmlns:a14="http://schemas.microsoft.com/office/drawing/2010/main" val="0"/>
              </a:ext>
            </a:extLst>
          </a:blip>
          <a:srcRect t="7444"/>
          <a:stretch/>
        </p:blipFill>
        <p:spPr>
          <a:xfrm>
            <a:off x="0" y="1603332"/>
            <a:ext cx="9144000" cy="3970698"/>
          </a:xfrm>
          <a:prstGeom prst="rect">
            <a:avLst/>
          </a:prstGeom>
        </p:spPr>
      </p:pic>
    </p:spTree>
    <p:extLst>
      <p:ext uri="{BB962C8B-B14F-4D97-AF65-F5344CB8AC3E}">
        <p14:creationId xmlns:p14="http://schemas.microsoft.com/office/powerpoint/2010/main" val="3439402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b="7990"/>
          <a:stretch/>
        </p:blipFill>
        <p:spPr>
          <a:xfrm>
            <a:off x="1806319" y="1585915"/>
            <a:ext cx="5487495" cy="3971924"/>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pPr algn="ctr"/>
            <a:r>
              <a:rPr lang="es-CO" sz="4000" b="1" dirty="0"/>
              <a:t>APRENDIZAJE SUPERVISADO:</a:t>
            </a:r>
            <a:br>
              <a:rPr lang="es-CO" sz="4000" b="1" dirty="0"/>
            </a:br>
            <a:r>
              <a:rPr lang="es-CO" sz="4000" b="1" dirty="0"/>
              <a:t>CLASIFICACIÓN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45</a:t>
            </a:fld>
            <a:endParaRPr lang="es-ES"/>
          </a:p>
        </p:txBody>
      </p:sp>
    </p:spTree>
    <p:extLst>
      <p:ext uri="{BB962C8B-B14F-4D97-AF65-F5344CB8AC3E}">
        <p14:creationId xmlns:p14="http://schemas.microsoft.com/office/powerpoint/2010/main" val="814798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t="-1" b="7187"/>
          <a:stretch/>
        </p:blipFill>
        <p:spPr>
          <a:xfrm>
            <a:off x="1718060" y="1490668"/>
            <a:ext cx="5736455" cy="4038596"/>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pPr algn="ctr"/>
            <a:r>
              <a:rPr lang="es-CO" sz="4000" b="1" dirty="0"/>
              <a:t>APRENDIZAJE SUPERVISADO:</a:t>
            </a:r>
            <a:br>
              <a:rPr lang="es-CO" sz="4000" b="1" dirty="0"/>
            </a:br>
            <a:r>
              <a:rPr lang="es-CO" sz="4000" b="1" dirty="0"/>
              <a:t>CLASIFICACIÓN</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46</a:t>
            </a:fld>
            <a:endParaRPr lang="es-ES"/>
          </a:p>
        </p:txBody>
      </p:sp>
    </p:spTree>
    <p:extLst>
      <p:ext uri="{BB962C8B-B14F-4D97-AF65-F5344CB8AC3E}">
        <p14:creationId xmlns:p14="http://schemas.microsoft.com/office/powerpoint/2010/main" val="1618434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ÁRBOL BINARIO DE DECISIÓN</a:t>
            </a:r>
          </a:p>
        </p:txBody>
      </p:sp>
      <p:sp>
        <p:nvSpPr>
          <p:cNvPr id="3" name="Marcador de contenido 2"/>
          <p:cNvSpPr>
            <a:spLocks noGrp="1"/>
          </p:cNvSpPr>
          <p:nvPr>
            <p:ph sz="half" idx="1"/>
          </p:nvPr>
        </p:nvSpPr>
        <p:spPr>
          <a:xfrm>
            <a:off x="296091" y="1346122"/>
            <a:ext cx="4101737" cy="4351338"/>
          </a:xfrm>
        </p:spPr>
        <p:txBody>
          <a:bodyPr/>
          <a:lstStyle/>
          <a:p>
            <a:pPr algn="just"/>
            <a:r>
              <a:rPr lang="es-ES" sz="2400" dirty="0"/>
              <a:t>Un </a:t>
            </a:r>
            <a:r>
              <a:rPr lang="es-ES" sz="2400" b="1" dirty="0"/>
              <a:t>árbol de decisión</a:t>
            </a:r>
            <a:r>
              <a:rPr lang="es-ES" sz="2400" dirty="0"/>
              <a:t> es un modelo de predicción utilizado en diversos ámbitos. Dado un conjunto de datos se fabrican diagramas de construcciones lógicas, muy similares a los sistemas de predicción basados en reglas.</a:t>
            </a:r>
            <a:endParaRPr lang="es-CO"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47</a:t>
            </a:fld>
            <a:endParaRPr lang="es-ES"/>
          </a:p>
        </p:txBody>
      </p:sp>
      <p:pic>
        <p:nvPicPr>
          <p:cNvPr id="1026" name="Picture 2" descr="Resultado de imagen para Ãrbol binario de decisiÃ³n para clasificacio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66211" y="1259037"/>
            <a:ext cx="38862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564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VECINO MÁS CERCANO</a:t>
            </a:r>
          </a:p>
        </p:txBody>
      </p:sp>
      <p:sp>
        <p:nvSpPr>
          <p:cNvPr id="3" name="Marcador de contenido 2"/>
          <p:cNvSpPr>
            <a:spLocks noGrp="1"/>
          </p:cNvSpPr>
          <p:nvPr>
            <p:ph sz="half" idx="1"/>
          </p:nvPr>
        </p:nvSpPr>
        <p:spPr/>
        <p:txBody>
          <a:bodyPr/>
          <a:lstStyle/>
          <a:p>
            <a:pPr algn="just"/>
            <a:r>
              <a:rPr lang="es-ES" dirty="0"/>
              <a:t>El método de los vecinos más cercanos se basa en clasificar datos nuevos a partir de las clases de los K vecinos más cercanos, donde la cercanía se mide con una función de distancia.</a:t>
            </a:r>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48</a:t>
            </a:fld>
            <a:endParaRPr lang="es-ES" dirty="0"/>
          </a:p>
        </p:txBody>
      </p:sp>
      <p:pic>
        <p:nvPicPr>
          <p:cNvPr id="6" name="Picture 2" descr="Resultado de imagen para knn"/>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13403" y="1690691"/>
            <a:ext cx="38576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482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REDES NEURONALES</a:t>
            </a:r>
            <a:endParaRPr lang="es-CO" b="1" dirty="0"/>
          </a:p>
        </p:txBody>
      </p:sp>
      <p:sp>
        <p:nvSpPr>
          <p:cNvPr id="3" name="Marcador de contenido 2"/>
          <p:cNvSpPr>
            <a:spLocks noGrp="1"/>
          </p:cNvSpPr>
          <p:nvPr>
            <p:ph sz="half" idx="1"/>
          </p:nvPr>
        </p:nvSpPr>
        <p:spPr>
          <a:xfrm>
            <a:off x="357051" y="1825625"/>
            <a:ext cx="4157799" cy="4351338"/>
          </a:xfrm>
        </p:spPr>
        <p:txBody>
          <a:bodyPr/>
          <a:lstStyle/>
          <a:p>
            <a:pPr algn="just"/>
            <a:r>
              <a:rPr lang="es-ES" sz="2000" dirty="0"/>
              <a:t>Las </a:t>
            </a:r>
            <a:r>
              <a:rPr lang="es-ES" sz="2000" b="1" dirty="0"/>
              <a:t>redes neuronales</a:t>
            </a:r>
            <a:r>
              <a:rPr lang="es-ES" sz="2000" dirty="0"/>
              <a:t> artificiales son un modelo computacional vagamente inspirado en el comportamiento observado en su homólogo biológico​. Consiste en un conjunto de unidades, llamadas </a:t>
            </a:r>
            <a:r>
              <a:rPr lang="es-ES" sz="2000" b="1" dirty="0"/>
              <a:t>neuronas</a:t>
            </a:r>
            <a:r>
              <a:rPr lang="es-ES" sz="2000" dirty="0"/>
              <a:t> artificiales, conectadas entre sí para transmitirse señales.</a:t>
            </a:r>
            <a:endParaRPr lang="es-CO"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49</a:t>
            </a:fld>
            <a:endParaRPr lang="es-ES"/>
          </a:p>
        </p:txBody>
      </p:sp>
      <p:pic>
        <p:nvPicPr>
          <p:cNvPr id="3074" name="Picture 2" descr="Resultado de imagen para redes neuronal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082" y="1825624"/>
            <a:ext cx="4340261" cy="241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ALGUNAS PREGUNTAS QUE BUSCA RESPONDER EL CURSO</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842655"/>
            <a:ext cx="7758546" cy="3387436"/>
          </a:xfrm>
        </p:spPr>
        <p:txBody>
          <a:bodyPr/>
          <a:lstStyle/>
          <a:p>
            <a:pPr algn="just"/>
            <a:r>
              <a:rPr lang="es-CO" sz="2000" dirty="0"/>
              <a:t>¿Cuál es la mejor estrategia para resolver un problema concreto?</a:t>
            </a:r>
          </a:p>
          <a:p>
            <a:pPr algn="just"/>
            <a:endParaRPr lang="es-CO" sz="2000" dirty="0"/>
          </a:p>
          <a:p>
            <a:pPr algn="just"/>
            <a:r>
              <a:rPr lang="es-CO" sz="2000" dirty="0"/>
              <a:t>¿Cuáles son las características más significativas?</a:t>
            </a:r>
          </a:p>
          <a:p>
            <a:pPr algn="just"/>
            <a:endParaRPr lang="es-CO" sz="2000" dirty="0"/>
          </a:p>
          <a:p>
            <a:pPr algn="just"/>
            <a:r>
              <a:rPr lang="es-CO" sz="2000" dirty="0"/>
              <a:t>¿Cuántas muestras necesito?</a:t>
            </a:r>
          </a:p>
          <a:p>
            <a:pPr algn="just"/>
            <a:endParaRPr lang="es-CO" sz="2000" dirty="0"/>
          </a:p>
          <a:p>
            <a:pPr algn="just"/>
            <a:r>
              <a:rPr lang="es-CO" sz="2000" dirty="0"/>
              <a:t>¿Cuál es el grado de precisión de mi solución?</a:t>
            </a:r>
          </a:p>
          <a:p>
            <a:pPr algn="just"/>
            <a:endParaRPr lang="es-CO" sz="2000" dirty="0"/>
          </a:p>
          <a:p>
            <a:pPr algn="just"/>
            <a:r>
              <a:rPr lang="es-CO" sz="2000" dirty="0"/>
              <a:t>De las soluciones propuestas, ¿cuál es más eficiente y eficaz?</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a:t>
            </a:fld>
            <a:endParaRPr lang="es-ES"/>
          </a:p>
        </p:txBody>
      </p:sp>
    </p:spTree>
    <p:extLst>
      <p:ext uri="{BB962C8B-B14F-4D97-AF65-F5344CB8AC3E}">
        <p14:creationId xmlns:p14="http://schemas.microsoft.com/office/powerpoint/2010/main" val="593169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APRENDIZAJE  NO SUPERVISADO</a:t>
            </a:r>
            <a:endParaRPr lang="es-CO" dirty="0"/>
          </a:p>
        </p:txBody>
      </p:sp>
      <p:sp>
        <p:nvSpPr>
          <p:cNvPr id="3" name="Marcador de contenido 2"/>
          <p:cNvSpPr>
            <a:spLocks noGrp="1"/>
          </p:cNvSpPr>
          <p:nvPr>
            <p:ph sz="half" idx="1"/>
          </p:nvPr>
        </p:nvSpPr>
        <p:spPr/>
        <p:txBody>
          <a:bodyPr/>
          <a:lstStyle/>
          <a:p>
            <a:pPr algn="just"/>
            <a:r>
              <a:rPr lang="es-ES" dirty="0"/>
              <a:t>Los algoritmos de aprendizaje no supervisado trabajan con datos no etiquetados y en lugar de clasificar buscan agrupar los datos o encontrar patrones en los mismos.</a:t>
            </a:r>
          </a:p>
          <a:p>
            <a:pPr algn="just"/>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50</a:t>
            </a:fld>
            <a:endParaRPr lang="es-ES"/>
          </a:p>
        </p:txBody>
      </p:sp>
      <p:pic>
        <p:nvPicPr>
          <p:cNvPr id="5124" name="Picture 4" descr="Resultado de imagen para unsupervised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52545"/>
          <a:stretch/>
        </p:blipFill>
        <p:spPr bwMode="auto">
          <a:xfrm>
            <a:off x="5740401" y="2217516"/>
            <a:ext cx="2358002" cy="2144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84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APRENDIZAJE NO SUPERVISADO:</a:t>
            </a:r>
            <a:br>
              <a:rPr lang="es-CO" sz="4000" b="1" dirty="0"/>
            </a:br>
            <a:r>
              <a:rPr lang="es-CO" sz="4000" b="1" dirty="0"/>
              <a:t>DETECCIÓN DE ELEMENTOS ATÍPICOS</a:t>
            </a:r>
          </a:p>
        </p:txBody>
      </p:sp>
      <p:pic>
        <p:nvPicPr>
          <p:cNvPr id="5" name="Marcador de contenido 4"/>
          <p:cNvPicPr>
            <a:picLocks noGrp="1" noChangeAspect="1"/>
          </p:cNvPicPr>
          <p:nvPr>
            <p:ph idx="1"/>
          </p:nvPr>
        </p:nvPicPr>
        <p:blipFill rotWithShape="1">
          <a:blip r:embed="rId2"/>
          <a:srcRect t="11824" b="2579"/>
          <a:stretch/>
        </p:blipFill>
        <p:spPr>
          <a:xfrm>
            <a:off x="2073673" y="1800225"/>
            <a:ext cx="5324403" cy="3697020"/>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51</a:t>
            </a:fld>
            <a:endParaRPr lang="es-ES"/>
          </a:p>
        </p:txBody>
      </p:sp>
    </p:spTree>
    <p:extLst>
      <p:ext uri="{BB962C8B-B14F-4D97-AF65-F5344CB8AC3E}">
        <p14:creationId xmlns:p14="http://schemas.microsoft.com/office/powerpoint/2010/main" val="2976950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p:txBody>
          <a:bodyPr/>
          <a:lstStyle/>
          <a:p>
            <a:r>
              <a:rPr lang="es-CO" sz="4000" b="1" dirty="0"/>
              <a:t>APRENDIZAJE NO SUPERVISADO: AGRUPAMIENTO</a:t>
            </a:r>
          </a:p>
        </p:txBody>
      </p:sp>
      <p:pic>
        <p:nvPicPr>
          <p:cNvPr id="5" name="Marcador de contenido 4"/>
          <p:cNvPicPr>
            <a:picLocks noGrp="1" noChangeAspect="1"/>
          </p:cNvPicPr>
          <p:nvPr>
            <p:ph idx="1"/>
          </p:nvPr>
        </p:nvPicPr>
        <p:blipFill rotWithShape="1">
          <a:blip r:embed="rId2"/>
          <a:srcRect t="16612" b="2444"/>
          <a:stretch/>
        </p:blipFill>
        <p:spPr>
          <a:xfrm>
            <a:off x="2185965" y="1857375"/>
            <a:ext cx="5716851" cy="3595158"/>
          </a:xfrm>
          <a:prstGeom prst="rect">
            <a:avLst/>
          </a:prstGeom>
        </p:spPr>
      </p:pic>
      <p:sp>
        <p:nvSpPr>
          <p:cNvPr id="3" name="Marcador de número de diapositiva 2"/>
          <p:cNvSpPr>
            <a:spLocks noGrp="1"/>
          </p:cNvSpPr>
          <p:nvPr>
            <p:ph type="sldNum" sz="quarter" idx="12"/>
          </p:nvPr>
        </p:nvSpPr>
        <p:spPr/>
        <p:txBody>
          <a:bodyPr/>
          <a:lstStyle/>
          <a:p>
            <a:fld id="{EBF82D2F-B254-444B-AB4D-B74E21055EB1}" type="slidenum">
              <a:rPr lang="es-ES" smtClean="0"/>
              <a:t>52</a:t>
            </a:fld>
            <a:endParaRPr lang="es-ES"/>
          </a:p>
        </p:txBody>
      </p:sp>
    </p:spTree>
    <p:extLst>
      <p:ext uri="{BB962C8B-B14F-4D97-AF65-F5344CB8AC3E}">
        <p14:creationId xmlns:p14="http://schemas.microsoft.com/office/powerpoint/2010/main" val="1966871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2092955" y="1266238"/>
            <a:ext cx="5908047" cy="4253501"/>
          </a:xfrm>
          <a:prstGeom prst="rect">
            <a:avLst/>
          </a:prstGeom>
        </p:spPr>
      </p:pic>
      <p:sp>
        <p:nvSpPr>
          <p:cNvPr id="8"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1325563"/>
          </a:xfrm>
        </p:spPr>
        <p:txBody>
          <a:bodyPr/>
          <a:lstStyle/>
          <a:p>
            <a:r>
              <a:rPr lang="es-CO" sz="4000" b="1" dirty="0"/>
              <a:t>APRENDIZAJE NO SUPERVISADO: AGRUPAMIENTO</a:t>
            </a:r>
          </a:p>
        </p:txBody>
      </p:sp>
      <p:sp>
        <p:nvSpPr>
          <p:cNvPr id="2" name="Marcador de número de diapositiva 1"/>
          <p:cNvSpPr>
            <a:spLocks noGrp="1"/>
          </p:cNvSpPr>
          <p:nvPr>
            <p:ph type="sldNum" sz="quarter" idx="12"/>
          </p:nvPr>
        </p:nvSpPr>
        <p:spPr/>
        <p:txBody>
          <a:bodyPr/>
          <a:lstStyle/>
          <a:p>
            <a:fld id="{EBF82D2F-B254-444B-AB4D-B74E21055EB1}" type="slidenum">
              <a:rPr lang="es-ES" smtClean="0"/>
              <a:t>53</a:t>
            </a:fld>
            <a:endParaRPr lang="es-ES"/>
          </a:p>
        </p:txBody>
      </p:sp>
    </p:spTree>
    <p:extLst>
      <p:ext uri="{BB962C8B-B14F-4D97-AF65-F5344CB8AC3E}">
        <p14:creationId xmlns:p14="http://schemas.microsoft.com/office/powerpoint/2010/main" val="3336394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4D38-D762-47A5-8D58-770FF5107328}"/>
              </a:ext>
            </a:extLst>
          </p:cNvPr>
          <p:cNvSpPr>
            <a:spLocks noGrp="1"/>
          </p:cNvSpPr>
          <p:nvPr>
            <p:ph type="title"/>
          </p:nvPr>
        </p:nvSpPr>
        <p:spPr>
          <a:xfrm>
            <a:off x="628650" y="365128"/>
            <a:ext cx="7886700" cy="2092322"/>
          </a:xfrm>
        </p:spPr>
        <p:txBody>
          <a:bodyPr/>
          <a:lstStyle/>
          <a:p>
            <a:pPr algn="ctr"/>
            <a:r>
              <a:rPr lang="es-CO" sz="3600" b="1" dirty="0"/>
              <a:t>COMPONENTES PRINCIPALES PARA</a:t>
            </a:r>
            <a:br>
              <a:rPr lang="es-CO" sz="3600" b="1" dirty="0"/>
            </a:br>
            <a:r>
              <a:rPr lang="es-CO" sz="3600" b="1" dirty="0"/>
              <a:t>REDUCIR LA DIMENSIONALIDAD</a:t>
            </a:r>
            <a:br>
              <a:rPr lang="es-CO" sz="3600" b="1" dirty="0"/>
            </a:br>
            <a:endParaRPr lang="es-CO" sz="3600" b="1" dirty="0"/>
          </a:p>
        </p:txBody>
      </p:sp>
      <p:sp>
        <p:nvSpPr>
          <p:cNvPr id="3" name="Content Placeholder 2">
            <a:extLst>
              <a:ext uri="{FF2B5EF4-FFF2-40B4-BE49-F238E27FC236}">
                <a16:creationId xmlns:a16="http://schemas.microsoft.com/office/drawing/2014/main" id="{107BAD81-1F65-4196-B403-E8D0CBDAC6B6}"/>
              </a:ext>
            </a:extLst>
          </p:cNvPr>
          <p:cNvSpPr>
            <a:spLocks noGrp="1"/>
          </p:cNvSpPr>
          <p:nvPr>
            <p:ph idx="1"/>
          </p:nvPr>
        </p:nvSpPr>
        <p:spPr>
          <a:xfrm>
            <a:off x="628650" y="1672046"/>
            <a:ext cx="7886700" cy="4910525"/>
          </a:xfrm>
        </p:spPr>
        <p:txBody>
          <a:bodyPr/>
          <a:lstStyle/>
          <a:p>
            <a:pPr algn="just"/>
            <a:r>
              <a:rPr lang="es-ES" sz="2000" dirty="0"/>
              <a:t>Se trata de un método que convierte un conjunto de observaciones de variables posiblemente correlacionadas en un conjunto de valores de variables sin correlación lineal llamadas </a:t>
            </a:r>
            <a:r>
              <a:rPr lang="es-ES" sz="2000" b="1" dirty="0"/>
              <a:t>componentes principales</a:t>
            </a:r>
            <a:r>
              <a:rPr lang="es-ES" sz="2000" dirty="0"/>
              <a:t>.</a:t>
            </a:r>
            <a:endParaRPr lang="es-CO" sz="1800" dirty="0"/>
          </a:p>
          <a:p>
            <a:pPr algn="just"/>
            <a:r>
              <a:rPr lang="es-CO" sz="2000" dirty="0"/>
              <a:t>La idea clave es encontrar un sistema coordenado que refleja las direcciones de mayor variabilidad de los datos.</a:t>
            </a:r>
          </a:p>
        </p:txBody>
      </p:sp>
      <p:pic>
        <p:nvPicPr>
          <p:cNvPr id="5" name="Imagen 4"/>
          <p:cNvPicPr>
            <a:picLocks noChangeAspect="1"/>
          </p:cNvPicPr>
          <p:nvPr/>
        </p:nvPicPr>
        <p:blipFill rotWithShape="1">
          <a:blip r:embed="rId2"/>
          <a:srcRect t="7407" b="10275"/>
          <a:stretch/>
        </p:blipFill>
        <p:spPr>
          <a:xfrm>
            <a:off x="628650" y="3245991"/>
            <a:ext cx="3971633" cy="2008310"/>
          </a:xfrm>
          <a:prstGeom prst="rect">
            <a:avLst/>
          </a:prstGeom>
        </p:spPr>
      </p:pic>
      <p:sp>
        <p:nvSpPr>
          <p:cNvPr id="6" name="Marcador de número de diapositiva 5"/>
          <p:cNvSpPr>
            <a:spLocks noGrp="1"/>
          </p:cNvSpPr>
          <p:nvPr>
            <p:ph type="sldNum" sz="quarter" idx="12"/>
          </p:nvPr>
        </p:nvSpPr>
        <p:spPr/>
        <p:txBody>
          <a:bodyPr/>
          <a:lstStyle/>
          <a:p>
            <a:fld id="{EBF82D2F-B254-444B-AB4D-B74E21055EB1}" type="slidenum">
              <a:rPr lang="es-ES" smtClean="0"/>
              <a:t>54</a:t>
            </a:fld>
            <a:endParaRPr lang="es-ES"/>
          </a:p>
        </p:txBody>
      </p:sp>
      <p:sp>
        <p:nvSpPr>
          <p:cNvPr id="4" name="Rectángulo 3"/>
          <p:cNvSpPr/>
          <p:nvPr/>
        </p:nvSpPr>
        <p:spPr>
          <a:xfrm>
            <a:off x="4572000" y="3252739"/>
            <a:ext cx="4572000" cy="2308324"/>
          </a:xfrm>
          <a:prstGeom prst="rect">
            <a:avLst/>
          </a:prstGeom>
        </p:spPr>
        <p:txBody>
          <a:bodyPr>
            <a:spAutoFit/>
          </a:bodyPr>
          <a:lstStyle/>
          <a:p>
            <a:pPr algn="just"/>
            <a:r>
              <a:rPr lang="es-CO" b="1" dirty="0"/>
              <a:t>Análisis de componentes principales: </a:t>
            </a:r>
            <a:r>
              <a:rPr lang="es-ES" dirty="0"/>
              <a:t>técnica utilizada para describir un conjunto de datos en términos de nuevas variables ("componentes") no correlacionadas. Los componentes se ordenan por la cantidad de varianza original que describen, por lo que la técnica es útil para reducir la </a:t>
            </a:r>
            <a:r>
              <a:rPr lang="es-ES" dirty="0" err="1"/>
              <a:t>dimensionalidad</a:t>
            </a:r>
            <a:r>
              <a:rPr lang="es-ES" dirty="0"/>
              <a:t> de un conjunto de datos.</a:t>
            </a:r>
            <a:endParaRPr lang="es-CO" dirty="0"/>
          </a:p>
        </p:txBody>
      </p:sp>
    </p:spTree>
    <p:extLst>
      <p:ext uri="{BB962C8B-B14F-4D97-AF65-F5344CB8AC3E}">
        <p14:creationId xmlns:p14="http://schemas.microsoft.com/office/powerpoint/2010/main" val="3361958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a:t>K-MEANS</a:t>
            </a:r>
          </a:p>
        </p:txBody>
      </p:sp>
      <p:sp>
        <p:nvSpPr>
          <p:cNvPr id="3" name="Marcador de contenido 2"/>
          <p:cNvSpPr>
            <a:spLocks noGrp="1"/>
          </p:cNvSpPr>
          <p:nvPr>
            <p:ph sz="half" idx="1"/>
          </p:nvPr>
        </p:nvSpPr>
        <p:spPr>
          <a:xfrm>
            <a:off x="167095" y="1027909"/>
            <a:ext cx="4265568" cy="4351338"/>
          </a:xfrm>
        </p:spPr>
        <p:txBody>
          <a:bodyPr/>
          <a:lstStyle/>
          <a:p>
            <a:pPr algn="just"/>
            <a:r>
              <a:rPr lang="es-ES" dirty="0"/>
              <a:t>K-medias tiene como objetivo la partición de un conjunto de n observaciones en k grupos en el que cada observación pertenece al grupo cuyo valor medio es más cercano.</a:t>
            </a:r>
            <a:endParaRPr lang="es-CO"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55</a:t>
            </a:fld>
            <a:endParaRPr lang="es-ES"/>
          </a:p>
        </p:txBody>
      </p:sp>
      <p:pic>
        <p:nvPicPr>
          <p:cNvPr id="6146" name="Picture 2" descr="Resultado de imagen para k means"/>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8361"/>
          <a:stretch/>
        </p:blipFill>
        <p:spPr bwMode="auto">
          <a:xfrm>
            <a:off x="4768487" y="1690690"/>
            <a:ext cx="3882894" cy="352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94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207439"/>
            <a:ext cx="7886700" cy="4351338"/>
          </a:xfrm>
        </p:spPr>
        <p:txBody>
          <a:bodyPr/>
          <a:lstStyle/>
          <a:p>
            <a:pPr marL="0" indent="0" algn="ctr">
              <a:buNone/>
            </a:pPr>
            <a:endParaRPr lang="es-ES" sz="3200" dirty="0"/>
          </a:p>
          <a:p>
            <a:pPr marL="0" indent="0" algn="ctr">
              <a:buNone/>
            </a:pPr>
            <a:endParaRPr lang="es-ES" sz="3200" dirty="0"/>
          </a:p>
          <a:p>
            <a:pPr marL="0" indent="0" algn="ctr">
              <a:buNone/>
            </a:pPr>
            <a:r>
              <a:rPr lang="es-ES" sz="8000" dirty="0"/>
              <a:t>¿PARA QUÉ?</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56</a:t>
            </a:fld>
            <a:endParaRPr lang="es-ES"/>
          </a:p>
        </p:txBody>
      </p:sp>
    </p:spTree>
    <p:extLst>
      <p:ext uri="{BB962C8B-B14F-4D97-AF65-F5344CB8AC3E}">
        <p14:creationId xmlns:p14="http://schemas.microsoft.com/office/powerpoint/2010/main" val="1131188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a:xfrm>
            <a:off x="628650" y="392838"/>
            <a:ext cx="7886700" cy="1325563"/>
          </a:xfrm>
        </p:spPr>
        <p:txBody>
          <a:bodyPr/>
          <a:lstStyle/>
          <a:p>
            <a:pPr algn="ctr"/>
            <a:r>
              <a:rPr lang="es-ES" dirty="0"/>
              <a:t>APLICACIONES GENERALES</a:t>
            </a:r>
            <a:endParaRPr lang="es-CO"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50" y="1825625"/>
            <a:ext cx="7886700" cy="3432175"/>
          </a:xfrm>
        </p:spPr>
        <p:txBody>
          <a:bodyPr/>
          <a:lstStyle/>
          <a:p>
            <a:pPr algn="just"/>
            <a:r>
              <a:rPr lang="es-CO" sz="2400" dirty="0"/>
              <a:t>Sistemas semiautomáticos de diagnóstico médico.</a:t>
            </a:r>
          </a:p>
          <a:p>
            <a:pPr algn="just"/>
            <a:r>
              <a:rPr lang="es-CO" sz="2400" dirty="0"/>
              <a:t>Reconocimiento de voz.</a:t>
            </a:r>
          </a:p>
          <a:p>
            <a:pPr algn="just"/>
            <a:r>
              <a:rPr lang="es-CO" sz="2400" dirty="0"/>
              <a:t>Análisis automático del lenguaje.</a:t>
            </a:r>
          </a:p>
          <a:p>
            <a:pPr algn="just"/>
            <a:r>
              <a:rPr lang="es-CO" sz="2400" dirty="0"/>
              <a:t>Visión computacional (análisis de imágenes y video).</a:t>
            </a:r>
          </a:p>
          <a:p>
            <a:pPr algn="just"/>
            <a:r>
              <a:rPr lang="es-CO" sz="2400" dirty="0"/>
              <a:t>Minería de datos (WWW, dispositivos móviles).</a:t>
            </a:r>
          </a:p>
          <a:p>
            <a:pPr algn="just"/>
            <a:r>
              <a:rPr lang="es-CO" sz="2400" dirty="0"/>
              <a:t>Detección de anomalías, fraudes.</a:t>
            </a:r>
          </a:p>
          <a:p>
            <a:pPr algn="just"/>
            <a:r>
              <a:rPr lang="es-CO" sz="2400" dirty="0"/>
              <a:t>Reconocimiento biométrico.</a:t>
            </a:r>
            <a:endParaRPr lang="es-ES" sz="24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57</a:t>
            </a:fld>
            <a:endParaRPr lang="es-ES"/>
          </a:p>
        </p:txBody>
      </p:sp>
    </p:spTree>
    <p:extLst>
      <p:ext uri="{BB962C8B-B14F-4D97-AF65-F5344CB8AC3E}">
        <p14:creationId xmlns:p14="http://schemas.microsoft.com/office/powerpoint/2010/main" val="3217470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sz="4000" dirty="0"/>
              <a:t>RESUMEN</a:t>
            </a:r>
            <a:endParaRPr lang="es-CO" sz="4000"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28649" y="1277655"/>
            <a:ext cx="8177147" cy="3980145"/>
          </a:xfrm>
        </p:spPr>
        <p:txBody>
          <a:bodyPr/>
          <a:lstStyle/>
          <a:p>
            <a:pPr algn="just"/>
            <a:r>
              <a:rPr lang="es-CO" sz="2000" dirty="0"/>
              <a:t>Los objetivos del Reconocimiento de Patrones está relacionados con la elección del algoritmo más apropiado para el problema a resolver.</a:t>
            </a:r>
          </a:p>
          <a:p>
            <a:pPr algn="just"/>
            <a:endParaRPr lang="es-CO" sz="2000" dirty="0"/>
          </a:p>
          <a:p>
            <a:pPr algn="just"/>
            <a:r>
              <a:rPr lang="es-CO" sz="2000" dirty="0"/>
              <a:t>Se precisa conocimiento a priori (distribución de los datos, complejidad del problema, física del fenómeno que generó los datos, etc.)</a:t>
            </a:r>
          </a:p>
          <a:p>
            <a:pPr algn="just"/>
            <a:endParaRPr lang="es-CO" sz="2000" dirty="0"/>
          </a:p>
          <a:p>
            <a:pPr algn="just"/>
            <a:r>
              <a:rPr lang="es-CO" sz="2000" dirty="0"/>
              <a:t>En ausencia de conocimiento a priori no hay ningún clasificador mejor que otro. Sin embargo con información a priori, algunos clasificadores funcionan mejor con ciertos tipos de problemas.</a:t>
            </a:r>
          </a:p>
          <a:p>
            <a:pPr algn="just"/>
            <a:endParaRPr lang="es-CO" sz="2000" dirty="0"/>
          </a:p>
          <a:p>
            <a:pPr algn="just"/>
            <a:r>
              <a:rPr lang="es-CO" sz="2000" dirty="0"/>
              <a:t>El reto es entonces identificar el clasificador o la combinación adecuada para el problema a resolver.</a:t>
            </a:r>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58</a:t>
            </a:fld>
            <a:endParaRPr lang="es-ES"/>
          </a:p>
        </p:txBody>
      </p:sp>
    </p:spTree>
    <p:extLst>
      <p:ext uri="{BB962C8B-B14F-4D97-AF65-F5344CB8AC3E}">
        <p14:creationId xmlns:p14="http://schemas.microsoft.com/office/powerpoint/2010/main" val="1615306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EVALUACIÓN</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484910" y="1439164"/>
            <a:ext cx="7841672" cy="3669847"/>
          </a:xfrm>
        </p:spPr>
        <p:txBody>
          <a:bodyPr/>
          <a:lstStyle/>
          <a:p>
            <a:pPr algn="just"/>
            <a:r>
              <a:rPr lang="es-CO" b="1" dirty="0"/>
              <a:t>Seguimiento</a:t>
            </a:r>
            <a:r>
              <a:rPr lang="es-CO" dirty="0"/>
              <a:t> (60%): Lecturas, Ejercicios y Talleres de aplicación, relacionados con Clasificación y Reconocimiento de Patrones.</a:t>
            </a:r>
          </a:p>
          <a:p>
            <a:pPr algn="just"/>
            <a:r>
              <a:rPr lang="es-CO" b="1" dirty="0"/>
              <a:t>Proyecto Final</a:t>
            </a:r>
            <a:r>
              <a:rPr lang="es-CO" dirty="0"/>
              <a:t> (40%): Solución de un problema específico, empleando Clasificación y Reconocimiento de Patrones.</a:t>
            </a:r>
          </a:p>
          <a:p>
            <a:pPr algn="just"/>
            <a:endParaRPr lang="es-CO" sz="19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59</a:t>
            </a:fld>
            <a:endParaRPr lang="es-ES"/>
          </a:p>
        </p:txBody>
      </p:sp>
    </p:spTree>
    <p:extLst>
      <p:ext uri="{BB962C8B-B14F-4D97-AF65-F5344CB8AC3E}">
        <p14:creationId xmlns:p14="http://schemas.microsoft.com/office/powerpoint/2010/main" val="298149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EJEMPLOS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172953"/>
            <a:ext cx="7758546" cy="3978595"/>
          </a:xfrm>
        </p:spPr>
        <p:txBody>
          <a:bodyPr/>
          <a:lstStyle/>
          <a:p>
            <a:pPr algn="just"/>
            <a:r>
              <a:rPr lang="es-ES" sz="2000" dirty="0"/>
              <a:t>Sistemas de recomendación para el cliente.</a:t>
            </a:r>
          </a:p>
          <a:p>
            <a:pPr algn="just"/>
            <a:endParaRPr lang="es-ES" sz="2000" dirty="0"/>
          </a:p>
          <a:p>
            <a:pPr algn="just"/>
            <a:endParaRPr lang="es-ES" sz="2000" dirty="0"/>
          </a:p>
          <a:p>
            <a:pPr algn="just"/>
            <a:endParaRPr lang="es-ES" sz="2000" dirty="0"/>
          </a:p>
          <a:p>
            <a:pPr algn="just"/>
            <a:endParaRPr lang="es-ES" sz="2000" dirty="0"/>
          </a:p>
          <a:p>
            <a:pPr algn="just"/>
            <a:endParaRPr lang="es-ES" sz="2000" dirty="0"/>
          </a:p>
          <a:p>
            <a:pPr algn="just"/>
            <a:r>
              <a:rPr lang="es-ES" sz="2000" dirty="0"/>
              <a:t>Detección de robos y fraudes bancarios.</a:t>
            </a:r>
          </a:p>
          <a:p>
            <a:pPr algn="just"/>
            <a:r>
              <a:rPr lang="es-ES" sz="2000" dirty="0"/>
              <a:t>Distinguir gatos y personas en una foto.</a:t>
            </a:r>
          </a:p>
          <a:p>
            <a:pPr algn="just"/>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6</a:t>
            </a:fld>
            <a:endParaRPr lang="es-ES"/>
          </a:p>
        </p:txBody>
      </p:sp>
      <p:pic>
        <p:nvPicPr>
          <p:cNvPr id="4" name="Imagen 3"/>
          <p:cNvPicPr>
            <a:picLocks noChangeAspect="1"/>
          </p:cNvPicPr>
          <p:nvPr/>
        </p:nvPicPr>
        <p:blipFill rotWithShape="1">
          <a:blip r:embed="rId2"/>
          <a:srcRect l="3223" t="20652" r="4164" b="28957"/>
          <a:stretch/>
        </p:blipFill>
        <p:spPr>
          <a:xfrm>
            <a:off x="692728" y="1564798"/>
            <a:ext cx="5077008" cy="1553093"/>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3453" t="4416" b="10285"/>
          <a:stretch/>
        </p:blipFill>
        <p:spPr>
          <a:xfrm>
            <a:off x="5279969" y="3509736"/>
            <a:ext cx="3742679" cy="2112135"/>
          </a:xfrm>
          <a:prstGeom prst="rect">
            <a:avLst/>
          </a:prstGeom>
        </p:spPr>
      </p:pic>
      <p:pic>
        <p:nvPicPr>
          <p:cNvPr id="7" name="Imagen 6"/>
          <p:cNvPicPr>
            <a:picLocks noChangeAspect="1"/>
          </p:cNvPicPr>
          <p:nvPr/>
        </p:nvPicPr>
        <p:blipFill rotWithShape="1">
          <a:blip r:embed="rId4"/>
          <a:srcRect b="16292"/>
          <a:stretch/>
        </p:blipFill>
        <p:spPr>
          <a:xfrm>
            <a:off x="6011363" y="1249791"/>
            <a:ext cx="3132637" cy="2309000"/>
          </a:xfrm>
          <a:prstGeom prst="rect">
            <a:avLst/>
          </a:prstGeom>
        </p:spPr>
      </p:pic>
    </p:spTree>
    <p:extLst>
      <p:ext uri="{BB962C8B-B14F-4D97-AF65-F5344CB8AC3E}">
        <p14:creationId xmlns:p14="http://schemas.microsoft.com/office/powerpoint/2010/main" val="3682233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951805" y="124982"/>
            <a:ext cx="7759700" cy="1143000"/>
          </a:xfrm>
        </p:spPr>
        <p:txBody>
          <a:bodyPr/>
          <a:lstStyle/>
          <a:p>
            <a:pPr eaLnBrk="1" hangingPunct="1">
              <a:defRPr/>
            </a:pPr>
            <a:r>
              <a:rPr lang="es-CO" sz="3600" b="1" dirty="0"/>
              <a:t>Preguntas</a:t>
            </a:r>
            <a:endParaRPr lang="es-ES" sz="3600" b="1"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654" y="894373"/>
            <a:ext cx="1946275" cy="4643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3 Rectángulo"/>
          <p:cNvSpPr/>
          <p:nvPr/>
        </p:nvSpPr>
        <p:spPr>
          <a:xfrm rot="20468868">
            <a:off x="2630850" y="2424006"/>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9" name="8 Rectángulo"/>
          <p:cNvSpPr/>
          <p:nvPr/>
        </p:nvSpPr>
        <p:spPr>
          <a:xfrm rot="828350">
            <a:off x="5477373" y="2480008"/>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10" name="9 Rectángulo"/>
          <p:cNvSpPr/>
          <p:nvPr/>
        </p:nvSpPr>
        <p:spPr>
          <a:xfrm rot="21421611">
            <a:off x="3390263" y="1431492"/>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
        <p:nvSpPr>
          <p:cNvPr id="11" name="10 Rectángulo"/>
          <p:cNvSpPr/>
          <p:nvPr/>
        </p:nvSpPr>
        <p:spPr>
          <a:xfrm rot="236922">
            <a:off x="4815378" y="1423903"/>
            <a:ext cx="1491463" cy="566309"/>
          </a:xfrm>
          <a:prstGeom prst="rect">
            <a:avLst/>
          </a:prstGeom>
          <a:noFill/>
        </p:spPr>
        <p:txBody>
          <a:bodyPr wrap="square" lIns="91440" tIns="45720" rIns="91440" bIns="45720">
            <a:spAutoFit/>
          </a:bodyPr>
          <a:lstStyle/>
          <a:p>
            <a:pPr marL="0" marR="0" lvl="0" indent="0" algn="ctr" defTabSz="914400" rtl="0" eaLnBrk="1" fontAlgn="base" latinLnBrk="0" hangingPunct="1">
              <a:lnSpc>
                <a:spcPts val="2500"/>
              </a:lnSpc>
              <a:spcBef>
                <a:spcPct val="0"/>
              </a:spcBef>
              <a:spcAft>
                <a:spcPct val="0"/>
              </a:spcAft>
              <a:buClrTx/>
              <a:buSzTx/>
              <a:buFontTx/>
              <a:buNone/>
              <a:tabLst/>
              <a:defRPr/>
            </a:pPr>
            <a:r>
              <a:rPr kumimoji="0" lang="es-ES" sz="8000" b="1" i="0" u="none" strike="noStrike" kern="1200" cap="none" spc="0" normalizeH="0" baseline="0" noProof="0"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uLnTx/>
                <a:uFillTx/>
                <a:latin typeface="Arial" charset="0"/>
                <a:ea typeface="ＭＳ Ｐゴシック" pitchFamily="34" charset="-128"/>
                <a:cs typeface="+mn-cs"/>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pPr defTabSz="914400">
              <a:defRPr/>
            </a:pPr>
            <a:fld id="{0F01C65C-272A-436A-A86C-87B4285939D6}" type="slidenum">
              <a:rPr lang="es-CO" smtClean="0">
                <a:solidFill>
                  <a:prstClr val="black"/>
                </a:solidFill>
              </a:rPr>
              <a:pPr defTabSz="914400">
                <a:defRPr/>
              </a:pPr>
              <a:t>61</a:t>
            </a:fld>
            <a:endParaRPr lang="es-CO">
              <a:solidFill>
                <a:prstClr val="black"/>
              </a:solidFill>
            </a:endParaRPr>
          </a:p>
        </p:txBody>
      </p:sp>
    </p:spTree>
    <p:extLst>
      <p:ext uri="{BB962C8B-B14F-4D97-AF65-F5344CB8AC3E}">
        <p14:creationId xmlns:p14="http://schemas.microsoft.com/office/powerpoint/2010/main" val="908638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R</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c</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c</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i</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m</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i</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t</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rPr>
              <a:t> </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d</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e </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P</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a</a:t>
            </a:r>
            <a:r>
              <a:rPr kumimoji="0" lang="es-CL" sz="2400" b="0" i="0" u="none" strike="noStrike" kern="1200" cap="none" spc="0" normalizeH="0" baseline="0" noProof="0" dirty="0">
                <a:ln>
                  <a:noFill/>
                </a:ln>
                <a:solidFill>
                  <a:srgbClr val="FF6600"/>
                </a:solidFill>
                <a:effectLst/>
                <a:uLnTx/>
                <a:uFillTx/>
                <a:latin typeface="Trebuchet MS" pitchFamily="34" charset="0"/>
                <a:ea typeface="+mn-ea"/>
                <a:cs typeface="+mn-cs"/>
              </a:rPr>
              <a:t>t</a:t>
            </a:r>
            <a:r>
              <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rPr>
              <a:t>r</a:t>
            </a:r>
            <a:r>
              <a:rPr kumimoji="0" lang="es-CL" sz="2400" b="0" i="0" u="none" strike="noStrike" kern="1200" cap="none" spc="0" normalizeH="0" baseline="0" noProof="0" dirty="0">
                <a:ln>
                  <a:noFill/>
                </a:ln>
                <a:solidFill>
                  <a:srgbClr val="3366FF"/>
                </a:solidFill>
                <a:effectLst/>
                <a:uLnTx/>
                <a:uFillTx/>
                <a:latin typeface="Trebuchet MS" pitchFamily="34" charset="0"/>
                <a:ea typeface="+mn-ea"/>
                <a:cs typeface="+mn-cs"/>
              </a:rPr>
              <a:t>o</a:t>
            </a:r>
            <a:r>
              <a:rPr kumimoji="0" lang="es-CL" sz="2400" b="0" i="0" u="none" strike="noStrike" kern="1200" cap="none" spc="0" normalizeH="0" baseline="0" noProof="0" dirty="0">
                <a:ln>
                  <a:noFill/>
                </a:ln>
                <a:solidFill>
                  <a:srgbClr val="FFFF00"/>
                </a:solidFill>
                <a:effectLst/>
                <a:uLnTx/>
                <a:uFillTx/>
                <a:latin typeface="Trebuchet MS" pitchFamily="34" charset="0"/>
                <a:ea typeface="+mn-ea"/>
                <a:cs typeface="+mn-cs"/>
              </a:rPr>
              <a:t>n</a:t>
            </a:r>
            <a:r>
              <a:rPr kumimoji="0" lang="es-CL" sz="2400" b="0" i="0" u="none" strike="noStrike" kern="1200" cap="none" spc="0" normalizeH="0" baseline="0" noProof="0" dirty="0">
                <a:ln>
                  <a:noFill/>
                </a:ln>
                <a:solidFill>
                  <a:srgbClr val="00FF00"/>
                </a:solidFill>
                <a:effectLst/>
                <a:uLnTx/>
                <a:uFillTx/>
                <a:latin typeface="Trebuchet MS" pitchFamily="34" charset="0"/>
                <a:ea typeface="+mn-ea"/>
                <a:cs typeface="+mn-cs"/>
              </a:rPr>
              <a:t>e</a:t>
            </a:r>
            <a:r>
              <a:rPr kumimoji="0" lang="es-CL" sz="2400" b="0" i="0" u="none" strike="noStrike" kern="1200" cap="none" spc="0" normalizeH="0" baseline="0" noProof="0" dirty="0">
                <a:ln>
                  <a:noFill/>
                </a:ln>
                <a:solidFill>
                  <a:srgbClr val="FFFFFF"/>
                </a:solidFill>
                <a:effectLst/>
                <a:uLnTx/>
                <a:uFillTx/>
                <a:latin typeface="Trebuchet MS" pitchFamily="34" charset="0"/>
                <a:ea typeface="+mn-ea"/>
                <a:cs typeface="+mn-cs"/>
              </a:rPr>
              <a:t>s</a:t>
            </a:r>
            <a:endParaRPr kumimoji="0" lang="es-CL" sz="2400" b="0" i="0" u="none" strike="noStrike" kern="1200" cap="none" spc="0" normalizeH="0" baseline="0" noProof="0" dirty="0">
              <a:ln>
                <a:noFill/>
              </a:ln>
              <a:solidFill>
                <a:srgbClr val="FF0000"/>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0" i="0" u="none" strike="noStrike" kern="1200" cap="none" spc="0" normalizeH="0" baseline="0" noProof="0" dirty="0">
                <a:ln>
                  <a:noFill/>
                </a:ln>
                <a:solidFill>
                  <a:srgbClr val="808080">
                    <a:lumMod val="60000"/>
                    <a:lumOff val="40000"/>
                  </a:srgbClr>
                </a:solidFill>
                <a:effectLst/>
                <a:uLnTx/>
                <a:uFillTx/>
                <a:latin typeface="Trebuchet MS"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24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dirty="0">
              <a:ln>
                <a:noFill/>
              </a:ln>
              <a:solidFill>
                <a:srgbClr val="3333CC"/>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4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Domingo Mery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Departmento de Ciencia de la Computación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Escuela de Ingeniería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rPr>
              <a:t>Universidad Católica de Chile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lumMod val="75000"/>
                </a:srgbClr>
              </a:solidFill>
              <a:effectLst/>
              <a:uLnTx/>
              <a:uFillTx/>
              <a:latin typeface="Trebuchet MS" pitchFamily="34" charset="0"/>
              <a:ea typeface="+mn-ea"/>
              <a:cs typeface="+mn-cs"/>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extBox 9"/>
          <p:cNvSpPr txBox="1"/>
          <p:nvPr/>
        </p:nvSpPr>
        <p:spPr>
          <a:xfrm>
            <a:off x="1" y="3031066"/>
            <a:ext cx="914400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2400" b="1" i="0" u="none" strike="noStrike" kern="1200" cap="none" spc="0" normalizeH="0" baseline="0" noProof="0" dirty="0">
                <a:ln>
                  <a:noFill/>
                </a:ln>
                <a:solidFill>
                  <a:srgbClr val="FFFFFF"/>
                </a:solidFill>
                <a:effectLst/>
                <a:uLnTx/>
                <a:uFillTx/>
                <a:latin typeface="Trebuchet MS"/>
                <a:ea typeface="+mn-ea"/>
                <a:cs typeface="Trebuchet MS"/>
              </a:rPr>
              <a:t>Ejemplo Práctico – Mandarinas vs. Naranjas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000" b="0" i="0" u="none" strike="noStrike" kern="1200" cap="none" spc="0" normalizeH="0" baseline="0" noProof="0" dirty="0">
              <a:ln>
                <a:noFill/>
              </a:ln>
              <a:solidFill>
                <a:srgbClr val="FFFFFF"/>
              </a:solidFill>
              <a:effectLst/>
              <a:uLnTx/>
              <a:uFillTx/>
              <a:latin typeface="Trebuchet MS"/>
              <a:ea typeface="+mn-ea"/>
              <a:cs typeface="Trebuchet M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000" b="0" i="0" u="none" strike="noStrike" kern="1200" cap="none" spc="0" normalizeH="0" baseline="0" noProof="0" dirty="0">
                <a:ln>
                  <a:noFill/>
                </a:ln>
                <a:solidFill>
                  <a:srgbClr val="FFFFFF"/>
                </a:solidFill>
                <a:effectLst/>
                <a:uLnTx/>
                <a:uFillTx/>
                <a:latin typeface="Trebuchet MS"/>
                <a:ea typeface="+mn-ea"/>
                <a:cs typeface="Trebuchet MS"/>
              </a:rPr>
              <a:t>[ Capítulo 1 ]</a:t>
            </a:r>
          </a:p>
        </p:txBody>
      </p:sp>
    </p:spTree>
    <p:extLst>
      <p:ext uri="{BB962C8B-B14F-4D97-AF65-F5344CB8AC3E}">
        <p14:creationId xmlns:p14="http://schemas.microsoft.com/office/powerpoint/2010/main" val="65816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5" name="Text Box 3"/>
          <p:cNvSpPr txBox="1">
            <a:spLocks noChangeArrowheads="1"/>
          </p:cNvSpPr>
          <p:nvPr/>
        </p:nvSpPr>
        <p:spPr bwMode="auto">
          <a:xfrm>
            <a:off x="1828800" y="5715000"/>
            <a:ext cx="507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¿cómo separar las mandarinas de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3077" name="Picture 5"/>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Tree>
    <p:extLst>
      <p:ext uri="{BB962C8B-B14F-4D97-AF65-F5344CB8AC3E}">
        <p14:creationId xmlns:p14="http://schemas.microsoft.com/office/powerpoint/2010/main" val="1236309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099" name="Text Box 3"/>
          <p:cNvSpPr txBox="1">
            <a:spLocks noChangeArrowheads="1"/>
          </p:cNvSpPr>
          <p:nvPr/>
        </p:nvSpPr>
        <p:spPr bwMode="auto">
          <a:xfrm>
            <a:off x="152400" y="1143000"/>
            <a:ext cx="86804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Medición del tamaño es una buena alternativa: (</a:t>
            </a:r>
            <a:r>
              <a:rPr kumimoji="0" lang="es-CL" sz="1800" b="0" i="1" u="none" strike="noStrike" kern="1200" cap="none" spc="0" normalizeH="0" baseline="0" noProof="0">
                <a:ln>
                  <a:noFill/>
                </a:ln>
                <a:solidFill>
                  <a:srgbClr val="000000"/>
                </a:solidFill>
                <a:effectLst/>
                <a:uLnTx/>
                <a:uFillTx/>
                <a:latin typeface="Arial" charset="0"/>
                <a:ea typeface="+mn-ea"/>
                <a:cs typeface="+mn-cs"/>
              </a:rPr>
              <a:t>las mandarinas son más pequeñas</a:t>
            </a:r>
            <a:r>
              <a:rPr kumimoji="0" lang="es-CL" sz="1800" b="0" i="0" u="none" strike="noStrike" kern="1200" cap="none" spc="0" normalizeH="0" baseline="0" noProof="0">
                <a:ln>
                  <a:noFill/>
                </a:ln>
                <a:solidFill>
                  <a:srgbClr val="000000"/>
                </a:solidFill>
                <a:effectLst/>
                <a:uLnTx/>
                <a:uFillTx/>
                <a:latin typeface="Arial"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0"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1" name="Text Box 10"/>
          <p:cNvSpPr txBox="1">
            <a:spLocks noChangeArrowheads="1"/>
          </p:cNvSpPr>
          <p:nvPr/>
        </p:nvSpPr>
        <p:spPr bwMode="auto">
          <a:xfrm>
            <a:off x="4441825" y="2551113"/>
            <a:ext cx="240030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 = 15.457 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02" name="Text Box 11"/>
          <p:cNvSpPr txBox="1">
            <a:spLocks noChangeArrowheads="1"/>
          </p:cNvSpPr>
          <p:nvPr/>
        </p:nvSpPr>
        <p:spPr bwMode="auto">
          <a:xfrm>
            <a:off x="4533900" y="4800600"/>
            <a:ext cx="240030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 = 18.583 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4103" name="Picture 13"/>
          <p:cNvPicPr>
            <a:picLocks noChangeAspect="1" noChangeArrowheads="1"/>
          </p:cNvPicPr>
          <p:nvPr/>
        </p:nvPicPr>
        <p:blipFill>
          <a:blip r:embed="rId3"/>
          <a:srcRect/>
          <a:stretch>
            <a:fillRect/>
          </a:stretch>
        </p:blipFill>
        <p:spPr bwMode="auto">
          <a:xfrm>
            <a:off x="838200" y="1905000"/>
            <a:ext cx="3444875" cy="3705225"/>
          </a:xfrm>
          <a:prstGeom prst="rect">
            <a:avLst/>
          </a:prstGeom>
          <a:noFill/>
          <a:ln w="9525">
            <a:noFill/>
            <a:miter lim="800000"/>
            <a:headEnd/>
            <a:tailEnd/>
          </a:ln>
        </p:spPr>
      </p:pic>
    </p:spTree>
    <p:extLst>
      <p:ext uri="{BB962C8B-B14F-4D97-AF65-F5344CB8AC3E}">
        <p14:creationId xmlns:p14="http://schemas.microsoft.com/office/powerpoint/2010/main" val="547799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3" name="Text Box 3"/>
          <p:cNvSpPr txBox="1">
            <a:spLocks noChangeArrowheads="1"/>
          </p:cNvSpPr>
          <p:nvPr/>
        </p:nvSpPr>
        <p:spPr bwMode="auto">
          <a:xfrm>
            <a:off x="152400" y="1143000"/>
            <a:ext cx="4749800" cy="923925"/>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Recolección de información: Área en Pixeles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0399" name="Group 159"/>
          <p:cNvGraphicFramePr>
            <a:graphicFrameLocks noGrp="1"/>
          </p:cNvGraphicFramePr>
          <p:nvPr/>
        </p:nvGraphicFramePr>
        <p:xfrm>
          <a:off x="228600" y="1676400"/>
          <a:ext cx="8153400" cy="4663440"/>
        </p:xfrm>
        <a:graphic>
          <a:graphicData uri="http://schemas.openxmlformats.org/drawingml/2006/table">
            <a:tbl>
              <a:tblPr/>
              <a:tblGrid>
                <a:gridCol w="2133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Naranja-01</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19.327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13.221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Naranja-02</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18.265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14.987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Naranja-03</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17.456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15.321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Naranja-04</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19.341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Naranja-06</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16.987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Naranja-07</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17.001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16.341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19.056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Naranja-75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15.900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Mandarina-50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13.439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8740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7"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9" name="Line 57"/>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0" name="Line 58"/>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1" name="Line 59"/>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2" name="Text Box 60"/>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3" name="Text Box 61"/>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4" name="Text Box 62"/>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5" name="Text Box 63"/>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6" name="Line 64"/>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7" name="Line 65"/>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8" name="Line 66"/>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59" name="Line 67"/>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0" name="Line 68"/>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1" name="Line 69"/>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2" name="Text Box 71"/>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3" name="Rectangle 72"/>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4" name="Rectangle 73"/>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5" name="Rectangle 74"/>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6" name="Rectangle 75"/>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7" name="Rectangle 76"/>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8" name="Rectangle 77"/>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69" name="Rectangle 78"/>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0" name="Rectangle 80"/>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1" name="Rectangle 81"/>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2" name="Rectangle 82"/>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3" name="Rectangle 83"/>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4" name="Rectangle 84"/>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75" name="Rectangle 85"/>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05163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1"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6"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7"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7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6"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7"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8"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89"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0"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1"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2"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3"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4"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5"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6"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7"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8"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199"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0" name="Line 33"/>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1" name="Line 34"/>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2" name="Text Box 35"/>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3" name="Line 36"/>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4" name="Text Box 37"/>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205"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34240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0"/>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8195"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6" name="Text Box 3"/>
          <p:cNvSpPr txBox="1">
            <a:spLocks noChangeArrowheads="1"/>
          </p:cNvSpPr>
          <p:nvPr/>
        </p:nvSpPr>
        <p:spPr bwMode="auto">
          <a:xfrm>
            <a:off x="1828800" y="5715000"/>
            <a:ext cx="46545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La separación es buena pero no es perfecta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197"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8198" name="Group 8"/>
          <p:cNvGrpSpPr>
            <a:grpSpLocks/>
          </p:cNvGrpSpPr>
          <p:nvPr/>
        </p:nvGrpSpPr>
        <p:grpSpPr bwMode="auto">
          <a:xfrm>
            <a:off x="2209800" y="2667000"/>
            <a:ext cx="609600" cy="685800"/>
            <a:chOff x="1392" y="1680"/>
            <a:chExt cx="384" cy="432"/>
          </a:xfrm>
        </p:grpSpPr>
        <p:sp>
          <p:nvSpPr>
            <p:cNvPr id="8228" name="Line 6"/>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9" name="Line 7"/>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199" name="Group 9"/>
          <p:cNvGrpSpPr>
            <a:grpSpLocks/>
          </p:cNvGrpSpPr>
          <p:nvPr/>
        </p:nvGrpSpPr>
        <p:grpSpPr bwMode="auto">
          <a:xfrm>
            <a:off x="5791200" y="4267200"/>
            <a:ext cx="609600" cy="685800"/>
            <a:chOff x="1392" y="1680"/>
            <a:chExt cx="384" cy="432"/>
          </a:xfrm>
        </p:grpSpPr>
        <p:sp>
          <p:nvSpPr>
            <p:cNvPr id="8226" name="Line 10"/>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7" name="Line 11"/>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200" name="Group 12"/>
          <p:cNvGrpSpPr>
            <a:grpSpLocks/>
          </p:cNvGrpSpPr>
          <p:nvPr/>
        </p:nvGrpSpPr>
        <p:grpSpPr bwMode="auto">
          <a:xfrm>
            <a:off x="5715000" y="3124200"/>
            <a:ext cx="304800" cy="381000"/>
            <a:chOff x="1392" y="1680"/>
            <a:chExt cx="384" cy="432"/>
          </a:xfrm>
        </p:grpSpPr>
        <p:sp>
          <p:nvSpPr>
            <p:cNvPr id="8224" name="Line 13"/>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5" name="Line 14"/>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8201" name="Group 18"/>
          <p:cNvGrpSpPr>
            <a:grpSpLocks/>
          </p:cNvGrpSpPr>
          <p:nvPr/>
        </p:nvGrpSpPr>
        <p:grpSpPr bwMode="auto">
          <a:xfrm>
            <a:off x="1752600" y="4267200"/>
            <a:ext cx="304800" cy="381000"/>
            <a:chOff x="1392" y="1680"/>
            <a:chExt cx="384" cy="432"/>
          </a:xfrm>
        </p:grpSpPr>
        <p:sp>
          <p:nvSpPr>
            <p:cNvPr id="8222" name="Line 19"/>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3" name="Line 20"/>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8202" name="Freeform 21"/>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3" name="Freeform 22"/>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4" name="Freeform 23"/>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5" name="Freeform 24"/>
          <p:cNvSpPr>
            <a:spLocks/>
          </p:cNvSpPr>
          <p:nvPr/>
        </p:nvSpPr>
        <p:spPr bwMode="auto">
          <a:xfrm>
            <a:off x="4419600" y="2743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6" name="Freeform 25"/>
          <p:cNvSpPr>
            <a:spLocks/>
          </p:cNvSpPr>
          <p:nvPr/>
        </p:nvSpPr>
        <p:spPr bwMode="auto">
          <a:xfrm>
            <a:off x="3429000" y="3810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7" name="Freeform 26"/>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8" name="Freeform 27"/>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09" name="Freeform 28"/>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0" name="Freeform 29"/>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1" name="Freeform 31"/>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2" name="Freeform 32"/>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3" name="Freeform 33"/>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4" name="Freeform 34"/>
          <p:cNvSpPr>
            <a:spLocks/>
          </p:cNvSpPr>
          <p:nvPr/>
        </p:nvSpPr>
        <p:spPr bwMode="auto">
          <a:xfrm>
            <a:off x="7620000" y="2286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5" name="Freeform 35"/>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6" name="Freeform 36"/>
          <p:cNvSpPr>
            <a:spLocks/>
          </p:cNvSpPr>
          <p:nvPr/>
        </p:nvSpPr>
        <p:spPr bwMode="auto">
          <a:xfrm>
            <a:off x="4800600" y="4038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7" name="Freeform 45"/>
          <p:cNvSpPr>
            <a:spLocks/>
          </p:cNvSpPr>
          <p:nvPr/>
        </p:nvSpPr>
        <p:spPr bwMode="auto">
          <a:xfrm>
            <a:off x="3429000" y="2819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8" name="Freeform 46"/>
          <p:cNvSpPr>
            <a:spLocks/>
          </p:cNvSpPr>
          <p:nvPr/>
        </p:nvSpPr>
        <p:spPr bwMode="auto">
          <a:xfrm>
            <a:off x="2590800" y="3733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19" name="Freeform 47"/>
          <p:cNvSpPr>
            <a:spLocks/>
          </p:cNvSpPr>
          <p:nvPr/>
        </p:nvSpPr>
        <p:spPr bwMode="auto">
          <a:xfrm>
            <a:off x="1219200" y="3124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0" name="Freeform 48"/>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1" name="Freeform 49"/>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15026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19"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0"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1"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2"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3"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4"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5"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6"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7"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8"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29"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0"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1"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2"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3"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4"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5"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6"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7"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8"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39"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0"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1"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2"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3"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4"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5"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6"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7"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8" name="Line 33"/>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49" name="Line 34"/>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0" name="Text Box 35"/>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1" name="Line 36"/>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2" name="Text Box 37"/>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3"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4" name="Rectangle 39"/>
          <p:cNvSpPr>
            <a:spLocks noChangeArrowheads="1"/>
          </p:cNvSpPr>
          <p:nvPr/>
        </p:nvSpPr>
        <p:spPr bwMode="auto">
          <a:xfrm rot="-1663695">
            <a:off x="-295275" y="2397125"/>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las mandarinas son mucho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más caras que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5" name="Text Box 41"/>
          <p:cNvSpPr txBox="1">
            <a:spLocks noChangeArrowheads="1"/>
          </p:cNvSpPr>
          <p:nvPr/>
        </p:nvSpPr>
        <p:spPr bwMode="auto">
          <a:xfrm>
            <a:off x="4743450" y="3962400"/>
            <a:ext cx="819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FF3300"/>
                </a:solidFill>
                <a:effectLst/>
                <a:uLnTx/>
                <a:uFillTx/>
                <a:latin typeface="Arial" charset="0"/>
                <a:ea typeface="+mn-ea"/>
                <a:cs typeface="+mn-cs"/>
              </a:rPr>
              <a:t>?????</a:t>
            </a:r>
            <a:endParaRPr kumimoji="0" lang="en-US" sz="1800" b="0" i="0" u="none" strike="noStrike" kern="1200" cap="none" spc="0" normalizeH="0" baseline="0" noProof="0">
              <a:ln>
                <a:noFill/>
              </a:ln>
              <a:solidFill>
                <a:srgbClr val="FF3300"/>
              </a:solidFill>
              <a:effectLst/>
              <a:uLnTx/>
              <a:uFillTx/>
              <a:latin typeface="Arial" charset="0"/>
              <a:ea typeface="+mn-ea"/>
              <a:cs typeface="+mn-cs"/>
            </a:endParaRPr>
          </a:p>
        </p:txBody>
      </p:sp>
      <p:sp>
        <p:nvSpPr>
          <p:cNvPr id="9256" name="Line 42"/>
          <p:cNvSpPr>
            <a:spLocks noChangeShapeType="1"/>
          </p:cNvSpPr>
          <p:nvPr/>
        </p:nvSpPr>
        <p:spPr bwMode="auto">
          <a:xfrm>
            <a:off x="51816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57" name="Line 43"/>
          <p:cNvSpPr>
            <a:spLocks noChangeShapeType="1"/>
          </p:cNvSpPr>
          <p:nvPr/>
        </p:nvSpPr>
        <p:spPr bwMode="auto">
          <a:xfrm flipH="1">
            <a:off x="42672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6174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B095-2FF9-424A-BF02-B18E696C5050}"/>
              </a:ext>
            </a:extLst>
          </p:cNvPr>
          <p:cNvSpPr>
            <a:spLocks noGrp="1"/>
          </p:cNvSpPr>
          <p:nvPr>
            <p:ph type="title"/>
          </p:nvPr>
        </p:nvSpPr>
        <p:spPr/>
        <p:txBody>
          <a:bodyPr/>
          <a:lstStyle/>
          <a:p>
            <a:pPr algn="ctr"/>
            <a:r>
              <a:rPr lang="es-ES" b="1" dirty="0"/>
              <a:t>EJEMPLOS</a:t>
            </a:r>
            <a:endParaRPr lang="es-CO" b="1" dirty="0"/>
          </a:p>
        </p:txBody>
      </p:sp>
      <p:sp>
        <p:nvSpPr>
          <p:cNvPr id="3" name="Content Placeholder 2">
            <a:extLst>
              <a:ext uri="{FF2B5EF4-FFF2-40B4-BE49-F238E27FC236}">
                <a16:creationId xmlns:a16="http://schemas.microsoft.com/office/drawing/2014/main" id="{6D1B4DFC-E793-4972-AA7F-19FD006964D8}"/>
              </a:ext>
            </a:extLst>
          </p:cNvPr>
          <p:cNvSpPr>
            <a:spLocks noGrp="1"/>
          </p:cNvSpPr>
          <p:nvPr>
            <p:ph idx="1"/>
          </p:nvPr>
        </p:nvSpPr>
        <p:spPr>
          <a:xfrm>
            <a:off x="692727" y="1172953"/>
            <a:ext cx="7758546" cy="3978595"/>
          </a:xfrm>
        </p:spPr>
        <p:txBody>
          <a:bodyPr/>
          <a:lstStyle/>
          <a:p>
            <a:pPr algn="just"/>
            <a:r>
              <a:rPr lang="es-ES" sz="2000" dirty="0"/>
              <a:t>Predicción meteorológica.</a:t>
            </a:r>
          </a:p>
          <a:p>
            <a:pPr algn="just"/>
            <a:r>
              <a:rPr lang="es-ES" sz="2000" dirty="0"/>
              <a:t>Evaluación del tráfico y predicción de la ruta mas corta.</a:t>
            </a:r>
          </a:p>
          <a:p>
            <a:pPr algn="just"/>
            <a:endParaRPr lang="es-ES" sz="2000" dirty="0"/>
          </a:p>
        </p:txBody>
      </p:sp>
      <p:sp>
        <p:nvSpPr>
          <p:cNvPr id="5" name="Marcador de número de diapositiva 4"/>
          <p:cNvSpPr>
            <a:spLocks noGrp="1"/>
          </p:cNvSpPr>
          <p:nvPr>
            <p:ph type="sldNum" sz="quarter" idx="12"/>
          </p:nvPr>
        </p:nvSpPr>
        <p:spPr/>
        <p:txBody>
          <a:bodyPr/>
          <a:lstStyle/>
          <a:p>
            <a:fld id="{EBF82D2F-B254-444B-AB4D-B74E21055EB1}" type="slidenum">
              <a:rPr lang="es-ES" smtClean="0"/>
              <a:t>7</a:t>
            </a:fld>
            <a:endParaRPr lang="es-E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80" y="2102242"/>
            <a:ext cx="4689340" cy="2637754"/>
          </a:xfrm>
          <a:prstGeom prst="rect">
            <a:avLst/>
          </a:prstGeom>
        </p:spPr>
      </p:pic>
    </p:spTree>
    <p:extLst>
      <p:ext uri="{BB962C8B-B14F-4D97-AF65-F5344CB8AC3E}">
        <p14:creationId xmlns:p14="http://schemas.microsoft.com/office/powerpoint/2010/main" val="2136645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3"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5"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6"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7"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8"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49"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0"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1"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2"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3"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4"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5"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6"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7"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8"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59"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0"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1"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2"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3"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4"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5"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6"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7"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8"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69"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0"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1" name="Rectangle 32"/>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2" name="Line 33"/>
          <p:cNvSpPr>
            <a:spLocks noChangeShapeType="1"/>
          </p:cNvSpPr>
          <p:nvPr/>
        </p:nvSpPr>
        <p:spPr bwMode="auto">
          <a:xfrm>
            <a:off x="58674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3" name="Line 34"/>
          <p:cNvSpPr>
            <a:spLocks noChangeShapeType="1"/>
          </p:cNvSpPr>
          <p:nvPr/>
        </p:nvSpPr>
        <p:spPr bwMode="auto">
          <a:xfrm>
            <a:off x="58674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4" name="Text Box 35"/>
          <p:cNvSpPr txBox="1">
            <a:spLocks noChangeArrowheads="1"/>
          </p:cNvSpPr>
          <p:nvPr/>
        </p:nvSpPr>
        <p:spPr bwMode="auto">
          <a:xfrm>
            <a:off x="60198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5" name="Line 36"/>
          <p:cNvSpPr>
            <a:spLocks noChangeShapeType="1"/>
          </p:cNvSpPr>
          <p:nvPr/>
        </p:nvSpPr>
        <p:spPr bwMode="auto">
          <a:xfrm flipH="1">
            <a:off x="49530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6" name="Text Box 37"/>
          <p:cNvSpPr txBox="1">
            <a:spLocks noChangeArrowheads="1"/>
          </p:cNvSpPr>
          <p:nvPr/>
        </p:nvSpPr>
        <p:spPr bwMode="auto">
          <a:xfrm>
            <a:off x="44958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7" name="Text Box 38"/>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78" name="Rectangle 39"/>
          <p:cNvSpPr>
            <a:spLocks noChangeArrowheads="1"/>
          </p:cNvSpPr>
          <p:nvPr/>
        </p:nvSpPr>
        <p:spPr bwMode="auto">
          <a:xfrm rot="-1663695">
            <a:off x="-295275" y="2397125"/>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las mandarinas son mucho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más caras que las 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04886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6"/>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11267"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8" name="Text Box 3"/>
          <p:cNvSpPr txBox="1">
            <a:spLocks noChangeArrowheads="1"/>
          </p:cNvSpPr>
          <p:nvPr/>
        </p:nvSpPr>
        <p:spPr bwMode="auto">
          <a:xfrm>
            <a:off x="1828800" y="5715000"/>
            <a:ext cx="6254750" cy="641350"/>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Todas las mandarinas son clasificadas perfectamente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 pero el costo es que hay varias naranjas mal clasificadas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9"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270" name="Group 6"/>
          <p:cNvGrpSpPr>
            <a:grpSpLocks/>
          </p:cNvGrpSpPr>
          <p:nvPr/>
        </p:nvGrpSpPr>
        <p:grpSpPr bwMode="auto">
          <a:xfrm>
            <a:off x="2209800" y="2667000"/>
            <a:ext cx="609600" cy="685800"/>
            <a:chOff x="1392" y="1680"/>
            <a:chExt cx="384" cy="432"/>
          </a:xfrm>
        </p:grpSpPr>
        <p:sp>
          <p:nvSpPr>
            <p:cNvPr id="11300" name="Line 7"/>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01" name="Line 8"/>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1271" name="Group 9"/>
          <p:cNvGrpSpPr>
            <a:grpSpLocks/>
          </p:cNvGrpSpPr>
          <p:nvPr/>
        </p:nvGrpSpPr>
        <p:grpSpPr bwMode="auto">
          <a:xfrm>
            <a:off x="5791200" y="4267200"/>
            <a:ext cx="609600" cy="685800"/>
            <a:chOff x="1392" y="1680"/>
            <a:chExt cx="384" cy="432"/>
          </a:xfrm>
        </p:grpSpPr>
        <p:sp>
          <p:nvSpPr>
            <p:cNvPr id="11298" name="Line 10"/>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9" name="Line 11"/>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272" name="Freeform 18"/>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3" name="Freeform 19"/>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4" name="Freeform 20"/>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5" name="Freeform 23"/>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6" name="Freeform 24"/>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7" name="Freeform 25"/>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8" name="Freeform 26"/>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79" name="Freeform 27"/>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0" name="Freeform 28"/>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1" name="Freeform 29"/>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2" name="Freeform 30"/>
          <p:cNvSpPr>
            <a:spLocks/>
          </p:cNvSpPr>
          <p:nvPr/>
        </p:nvSpPr>
        <p:spPr bwMode="auto">
          <a:xfrm>
            <a:off x="7620000" y="2286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3" name="Freeform 31"/>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4" name="Freeform 32"/>
          <p:cNvSpPr>
            <a:spLocks/>
          </p:cNvSpPr>
          <p:nvPr/>
        </p:nvSpPr>
        <p:spPr bwMode="auto">
          <a:xfrm>
            <a:off x="4800600" y="4038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5" name="Freeform 33"/>
          <p:cNvSpPr>
            <a:spLocks/>
          </p:cNvSpPr>
          <p:nvPr/>
        </p:nvSpPr>
        <p:spPr bwMode="auto">
          <a:xfrm>
            <a:off x="3429000" y="2819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6" name="Freeform 34"/>
          <p:cNvSpPr>
            <a:spLocks/>
          </p:cNvSpPr>
          <p:nvPr/>
        </p:nvSpPr>
        <p:spPr bwMode="auto">
          <a:xfrm>
            <a:off x="2590800" y="3733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7" name="Freeform 35"/>
          <p:cNvSpPr>
            <a:spLocks/>
          </p:cNvSpPr>
          <p:nvPr/>
        </p:nvSpPr>
        <p:spPr bwMode="auto">
          <a:xfrm>
            <a:off x="1219200" y="3124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8" name="Freeform 36"/>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89" name="Freeform 37"/>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0" name="Freeform 38"/>
          <p:cNvSpPr>
            <a:spLocks/>
          </p:cNvSpPr>
          <p:nvPr/>
        </p:nvSpPr>
        <p:spPr bwMode="auto">
          <a:xfrm>
            <a:off x="1752600" y="4267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1" name="Freeform 39"/>
          <p:cNvSpPr>
            <a:spLocks/>
          </p:cNvSpPr>
          <p:nvPr/>
        </p:nvSpPr>
        <p:spPr bwMode="auto">
          <a:xfrm>
            <a:off x="5791200" y="3048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292" name="Group 40"/>
          <p:cNvGrpSpPr>
            <a:grpSpLocks/>
          </p:cNvGrpSpPr>
          <p:nvPr/>
        </p:nvGrpSpPr>
        <p:grpSpPr bwMode="auto">
          <a:xfrm>
            <a:off x="4495800" y="2819400"/>
            <a:ext cx="609600" cy="685800"/>
            <a:chOff x="1392" y="1680"/>
            <a:chExt cx="384" cy="432"/>
          </a:xfrm>
        </p:grpSpPr>
        <p:sp>
          <p:nvSpPr>
            <p:cNvPr id="11296" name="Line 41"/>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7" name="Line 42"/>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1293" name="Group 43"/>
          <p:cNvGrpSpPr>
            <a:grpSpLocks/>
          </p:cNvGrpSpPr>
          <p:nvPr/>
        </p:nvGrpSpPr>
        <p:grpSpPr bwMode="auto">
          <a:xfrm>
            <a:off x="3505200" y="3810000"/>
            <a:ext cx="609600" cy="685800"/>
            <a:chOff x="1392" y="1680"/>
            <a:chExt cx="384" cy="432"/>
          </a:xfrm>
        </p:grpSpPr>
        <p:sp>
          <p:nvSpPr>
            <p:cNvPr id="11294" name="Line 44"/>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95" name="Line 45"/>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658040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1"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6"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7"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6"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7"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8"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09"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0"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1"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2"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3"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4" name="Rectangle 26"/>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5" name="Rectangle 27"/>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6" name="Rectangle 28"/>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7" name="Rectangle 29"/>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8" name="Rectangle 30"/>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19" name="Rectangle 31"/>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0" name="Line 32"/>
          <p:cNvSpPr>
            <a:spLocks noChangeShapeType="1"/>
          </p:cNvSpPr>
          <p:nvPr/>
        </p:nvSpPr>
        <p:spPr bwMode="auto">
          <a:xfrm>
            <a:off x="5181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1" name="Line 33"/>
          <p:cNvSpPr>
            <a:spLocks noChangeShapeType="1"/>
          </p:cNvSpPr>
          <p:nvPr/>
        </p:nvSpPr>
        <p:spPr bwMode="auto">
          <a:xfrm>
            <a:off x="5181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2" name="Text Box 34"/>
          <p:cNvSpPr txBox="1">
            <a:spLocks noChangeArrowheads="1"/>
          </p:cNvSpPr>
          <p:nvPr/>
        </p:nvSpPr>
        <p:spPr bwMode="auto">
          <a:xfrm>
            <a:off x="5334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3" name="Line 35"/>
          <p:cNvSpPr>
            <a:spLocks noChangeShapeType="1"/>
          </p:cNvSpPr>
          <p:nvPr/>
        </p:nvSpPr>
        <p:spPr bwMode="auto">
          <a:xfrm flipH="1">
            <a:off x="4267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4" name="Text Box 36"/>
          <p:cNvSpPr txBox="1">
            <a:spLocks noChangeArrowheads="1"/>
          </p:cNvSpPr>
          <p:nvPr/>
        </p:nvSpPr>
        <p:spPr bwMode="auto">
          <a:xfrm>
            <a:off x="3810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5" name="Text Box 37"/>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6" name="Text Box 39"/>
          <p:cNvSpPr txBox="1">
            <a:spLocks noChangeArrowheads="1"/>
          </p:cNvSpPr>
          <p:nvPr/>
        </p:nvSpPr>
        <p:spPr bwMode="auto">
          <a:xfrm>
            <a:off x="4743450" y="3962400"/>
            <a:ext cx="819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FF3300"/>
                </a:solidFill>
                <a:effectLst/>
                <a:uLnTx/>
                <a:uFillTx/>
                <a:latin typeface="Arial" charset="0"/>
                <a:ea typeface="+mn-ea"/>
                <a:cs typeface="+mn-cs"/>
              </a:rPr>
              <a:t>?????</a:t>
            </a:r>
            <a:endParaRPr kumimoji="0" lang="en-US" sz="1800" b="0" i="0" u="none" strike="noStrike" kern="1200" cap="none" spc="0" normalizeH="0" baseline="0" noProof="0">
              <a:ln>
                <a:noFill/>
              </a:ln>
              <a:solidFill>
                <a:srgbClr val="FF3300"/>
              </a:solidFill>
              <a:effectLst/>
              <a:uLnTx/>
              <a:uFillTx/>
              <a:latin typeface="Arial" charset="0"/>
              <a:ea typeface="+mn-ea"/>
              <a:cs typeface="+mn-cs"/>
            </a:endParaRPr>
          </a:p>
        </p:txBody>
      </p:sp>
      <p:sp>
        <p:nvSpPr>
          <p:cNvPr id="12327" name="Line 40"/>
          <p:cNvSpPr>
            <a:spLocks noChangeShapeType="1"/>
          </p:cNvSpPr>
          <p:nvPr/>
        </p:nvSpPr>
        <p:spPr bwMode="auto">
          <a:xfrm>
            <a:off x="51816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8" name="Line 41"/>
          <p:cNvSpPr>
            <a:spLocks noChangeShapeType="1"/>
          </p:cNvSpPr>
          <p:nvPr/>
        </p:nvSpPr>
        <p:spPr bwMode="auto">
          <a:xfrm flipH="1">
            <a:off x="4267200" y="43434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29" name="Rectangle 42"/>
          <p:cNvSpPr>
            <a:spLocks noChangeArrowheads="1"/>
          </p:cNvSpPr>
          <p:nvPr/>
        </p:nvSpPr>
        <p:spPr bwMode="auto">
          <a:xfrm rot="2445352">
            <a:off x="5105400" y="1371600"/>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hay muchas más naranjas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que mandarinas (y valen lo mismo)?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50136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5" name="Text Box 3"/>
          <p:cNvSpPr txBox="1">
            <a:spLocks noChangeArrowheads="1"/>
          </p:cNvSpPr>
          <p:nvPr/>
        </p:nvSpPr>
        <p:spPr bwMode="auto">
          <a:xfrm>
            <a:off x="152400" y="1143000"/>
            <a:ext cx="2038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Línea de decisión: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7"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8"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19"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0" name="Text Box 8"/>
          <p:cNvSpPr txBox="1">
            <a:spLocks noChangeArrowheads="1"/>
          </p:cNvSpPr>
          <p:nvPr/>
        </p:nvSpPr>
        <p:spPr bwMode="auto">
          <a:xfrm>
            <a:off x="8258175" y="35417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1" name="Text Box 9"/>
          <p:cNvSpPr txBox="1">
            <a:spLocks noChangeArrowheads="1"/>
          </p:cNvSpPr>
          <p:nvPr/>
        </p:nvSpPr>
        <p:spPr bwMode="auto">
          <a:xfrm>
            <a:off x="8274050" y="5791200"/>
            <a:ext cx="641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2"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3"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4"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5"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6"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7"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8"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29"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0" name="Text Box 18"/>
          <p:cNvSpPr txBox="1">
            <a:spLocks noChangeArrowheads="1"/>
          </p:cNvSpPr>
          <p:nvPr/>
        </p:nvSpPr>
        <p:spPr bwMode="auto">
          <a:xfrm>
            <a:off x="457200" y="6019800"/>
            <a:ext cx="8058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8.000        10.000       12.000       14.000         16.000         18.000         20.000</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1" name="Rectangle 19"/>
          <p:cNvSpPr>
            <a:spLocks noChangeArrowheads="1"/>
          </p:cNvSpPr>
          <p:nvPr/>
        </p:nvSpPr>
        <p:spPr bwMode="auto">
          <a:xfrm>
            <a:off x="1752600" y="3048000"/>
            <a:ext cx="4572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2" name="Rectangle 20"/>
          <p:cNvSpPr>
            <a:spLocks noChangeArrowheads="1"/>
          </p:cNvSpPr>
          <p:nvPr/>
        </p:nvSpPr>
        <p:spPr bwMode="auto">
          <a:xfrm>
            <a:off x="2286000" y="2895600"/>
            <a:ext cx="5334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3" name="Rectangle 21"/>
          <p:cNvSpPr>
            <a:spLocks noChangeArrowheads="1"/>
          </p:cNvSpPr>
          <p:nvPr/>
        </p:nvSpPr>
        <p:spPr bwMode="auto">
          <a:xfrm>
            <a:off x="2895600" y="2743200"/>
            <a:ext cx="457200" cy="685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4"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5" name="Rectangle 23"/>
          <p:cNvSpPr>
            <a:spLocks noChangeArrowheads="1"/>
          </p:cNvSpPr>
          <p:nvPr/>
        </p:nvSpPr>
        <p:spPr bwMode="auto">
          <a:xfrm>
            <a:off x="4114800" y="2514600"/>
            <a:ext cx="457200" cy="914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6" name="Rectangle 24"/>
          <p:cNvSpPr>
            <a:spLocks noChangeArrowheads="1"/>
          </p:cNvSpPr>
          <p:nvPr/>
        </p:nvSpPr>
        <p:spPr bwMode="auto">
          <a:xfrm>
            <a:off x="4724400" y="2971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7" name="Rectangle 25"/>
          <p:cNvSpPr>
            <a:spLocks noChangeArrowheads="1"/>
          </p:cNvSpPr>
          <p:nvPr/>
        </p:nvSpPr>
        <p:spPr bwMode="auto">
          <a:xfrm>
            <a:off x="5334000" y="3200400"/>
            <a:ext cx="4572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8" name="Rectangle 26"/>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39" name="Rectangle 27"/>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0" name="Rectangle 28"/>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1" name="Rectangle 29"/>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2" name="Rectangle 30"/>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3" name="Rectangle 31"/>
          <p:cNvSpPr>
            <a:spLocks noChangeArrowheads="1"/>
          </p:cNvSpPr>
          <p:nvPr/>
        </p:nvSpPr>
        <p:spPr bwMode="auto">
          <a:xfrm flipH="1">
            <a:off x="4724400" y="5562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4" name="Line 32"/>
          <p:cNvSpPr>
            <a:spLocks noChangeShapeType="1"/>
          </p:cNvSpPr>
          <p:nvPr/>
        </p:nvSpPr>
        <p:spPr bwMode="auto">
          <a:xfrm>
            <a:off x="46482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5" name="Line 33"/>
          <p:cNvSpPr>
            <a:spLocks noChangeShapeType="1"/>
          </p:cNvSpPr>
          <p:nvPr/>
        </p:nvSpPr>
        <p:spPr bwMode="auto">
          <a:xfrm>
            <a:off x="4648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6" name="Text Box 34"/>
          <p:cNvSpPr txBox="1">
            <a:spLocks noChangeArrowheads="1"/>
          </p:cNvSpPr>
          <p:nvPr/>
        </p:nvSpPr>
        <p:spPr bwMode="auto">
          <a:xfrm>
            <a:off x="48006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7" name="Line 35"/>
          <p:cNvSpPr>
            <a:spLocks noChangeShapeType="1"/>
          </p:cNvSpPr>
          <p:nvPr/>
        </p:nvSpPr>
        <p:spPr bwMode="auto">
          <a:xfrm flipH="1">
            <a:off x="37338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8" name="Text Box 36"/>
          <p:cNvSpPr txBox="1">
            <a:spLocks noChangeArrowheads="1"/>
          </p:cNvSpPr>
          <p:nvPr/>
        </p:nvSpPr>
        <p:spPr bwMode="auto">
          <a:xfrm>
            <a:off x="32766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49" name="Text Box 37"/>
          <p:cNvSpPr txBox="1">
            <a:spLocks noChangeArrowheads="1"/>
          </p:cNvSpPr>
          <p:nvPr/>
        </p:nvSpPr>
        <p:spPr bwMode="auto">
          <a:xfrm>
            <a:off x="7772400" y="6324600"/>
            <a:ext cx="8953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pixeles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50" name="Rectangle 38"/>
          <p:cNvSpPr>
            <a:spLocks noChangeArrowheads="1"/>
          </p:cNvSpPr>
          <p:nvPr/>
        </p:nvSpPr>
        <p:spPr bwMode="auto">
          <a:xfrm rot="2445352">
            <a:off x="5105400" y="1371600"/>
            <a:ext cx="4572000" cy="1066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¿Y si hay muchas más naranjas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que mandarinas (y valen lo mismo)?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47492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9"/>
          <p:cNvPicPr>
            <a:picLocks noChangeAspect="1" noChangeArrowheads="1"/>
          </p:cNvPicPr>
          <p:nvPr/>
        </p:nvPicPr>
        <p:blipFill>
          <a:blip r:embed="rId3"/>
          <a:srcRect/>
          <a:stretch>
            <a:fillRect/>
          </a:stretch>
        </p:blipFill>
        <p:spPr bwMode="auto">
          <a:xfrm>
            <a:off x="381000" y="1525588"/>
            <a:ext cx="8153400" cy="3705225"/>
          </a:xfrm>
          <a:prstGeom prst="rect">
            <a:avLst/>
          </a:prstGeom>
          <a:noFill/>
          <a:ln w="9525">
            <a:noFill/>
            <a:miter lim="800000"/>
            <a:headEnd/>
            <a:tailEnd/>
          </a:ln>
        </p:spPr>
      </p:pic>
      <p:sp>
        <p:nvSpPr>
          <p:cNvPr id="14339"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0" name="Text Box 3"/>
          <p:cNvSpPr txBox="1">
            <a:spLocks noChangeArrowheads="1"/>
          </p:cNvSpPr>
          <p:nvPr/>
        </p:nvSpPr>
        <p:spPr bwMode="auto">
          <a:xfrm>
            <a:off x="1670050" y="5715000"/>
            <a:ext cx="6572250" cy="641350"/>
          </a:xfrm>
          <a:prstGeom prst="rect">
            <a:avLst/>
          </a:prstGeom>
          <a:noFill/>
          <a:ln w="9525">
            <a:noFill/>
            <a:miter lim="800000"/>
            <a:headEnd/>
            <a:tailEnd/>
          </a:ln>
        </p:spPr>
        <p:txBody>
          <a:bodyPr wrap="none">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Todas las naranjas son clasificadas perfectamente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 pero el costo es que hay varias mandarinas mal clasificadas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1" name="Line 5"/>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2" name="Freeform 12"/>
          <p:cNvSpPr>
            <a:spLocks/>
          </p:cNvSpPr>
          <p:nvPr/>
        </p:nvSpPr>
        <p:spPr bwMode="auto">
          <a:xfrm>
            <a:off x="838200" y="16764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3" name="Freeform 13"/>
          <p:cNvSpPr>
            <a:spLocks/>
          </p:cNvSpPr>
          <p:nvPr/>
        </p:nvSpPr>
        <p:spPr bwMode="auto">
          <a:xfrm>
            <a:off x="5638800" y="1828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4" name="Freeform 14"/>
          <p:cNvSpPr>
            <a:spLocks/>
          </p:cNvSpPr>
          <p:nvPr/>
        </p:nvSpPr>
        <p:spPr bwMode="auto">
          <a:xfrm>
            <a:off x="533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5" name="Freeform 15"/>
          <p:cNvSpPr>
            <a:spLocks/>
          </p:cNvSpPr>
          <p:nvPr/>
        </p:nvSpPr>
        <p:spPr bwMode="auto">
          <a:xfrm>
            <a:off x="6705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6" name="Freeform 16"/>
          <p:cNvSpPr>
            <a:spLocks/>
          </p:cNvSpPr>
          <p:nvPr/>
        </p:nvSpPr>
        <p:spPr bwMode="auto">
          <a:xfrm>
            <a:off x="7848600" y="3124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7" name="Freeform 17"/>
          <p:cNvSpPr>
            <a:spLocks/>
          </p:cNvSpPr>
          <p:nvPr/>
        </p:nvSpPr>
        <p:spPr bwMode="auto">
          <a:xfrm>
            <a:off x="7010400" y="41910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8" name="Freeform 18"/>
          <p:cNvSpPr>
            <a:spLocks/>
          </p:cNvSpPr>
          <p:nvPr/>
        </p:nvSpPr>
        <p:spPr bwMode="auto">
          <a:xfrm>
            <a:off x="2133600" y="18288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49" name="Freeform 19"/>
          <p:cNvSpPr>
            <a:spLocks/>
          </p:cNvSpPr>
          <p:nvPr/>
        </p:nvSpPr>
        <p:spPr bwMode="auto">
          <a:xfrm>
            <a:off x="3352800" y="1981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0" name="Freeform 20"/>
          <p:cNvSpPr>
            <a:spLocks/>
          </p:cNvSpPr>
          <p:nvPr/>
        </p:nvSpPr>
        <p:spPr bwMode="auto">
          <a:xfrm>
            <a:off x="4419600" y="1905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1" name="Freeform 21"/>
          <p:cNvSpPr>
            <a:spLocks/>
          </p:cNvSpPr>
          <p:nvPr/>
        </p:nvSpPr>
        <p:spPr bwMode="auto">
          <a:xfrm>
            <a:off x="6781800" y="2057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2" name="Freeform 23"/>
          <p:cNvSpPr>
            <a:spLocks/>
          </p:cNvSpPr>
          <p:nvPr/>
        </p:nvSpPr>
        <p:spPr bwMode="auto">
          <a:xfrm>
            <a:off x="8229600" y="44196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3" name="Freeform 28"/>
          <p:cNvSpPr>
            <a:spLocks/>
          </p:cNvSpPr>
          <p:nvPr/>
        </p:nvSpPr>
        <p:spPr bwMode="auto">
          <a:xfrm>
            <a:off x="304800" y="32004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4" name="Freeform 29"/>
          <p:cNvSpPr>
            <a:spLocks/>
          </p:cNvSpPr>
          <p:nvPr/>
        </p:nvSpPr>
        <p:spPr bwMode="auto">
          <a:xfrm>
            <a:off x="2590800" y="46482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5" name="Freeform 31"/>
          <p:cNvSpPr>
            <a:spLocks/>
          </p:cNvSpPr>
          <p:nvPr/>
        </p:nvSpPr>
        <p:spPr bwMode="auto">
          <a:xfrm>
            <a:off x="5791200" y="3048000"/>
            <a:ext cx="228600" cy="381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6" name="Freeform 38"/>
          <p:cNvSpPr>
            <a:spLocks/>
          </p:cNvSpPr>
          <p:nvPr/>
        </p:nvSpPr>
        <p:spPr bwMode="auto">
          <a:xfrm>
            <a:off x="4495800" y="27432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7" name="Freeform 39"/>
          <p:cNvSpPr>
            <a:spLocks/>
          </p:cNvSpPr>
          <p:nvPr/>
        </p:nvSpPr>
        <p:spPr bwMode="auto">
          <a:xfrm>
            <a:off x="2133600" y="25908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58" name="Freeform 40"/>
          <p:cNvSpPr>
            <a:spLocks/>
          </p:cNvSpPr>
          <p:nvPr/>
        </p:nvSpPr>
        <p:spPr bwMode="auto">
          <a:xfrm>
            <a:off x="3429000" y="3657600"/>
            <a:ext cx="685800" cy="762000"/>
          </a:xfrm>
          <a:custGeom>
            <a:avLst/>
            <a:gdLst>
              <a:gd name="T0" fmla="*/ 0 w 432"/>
              <a:gd name="T1" fmla="*/ 2147483647 h 480"/>
              <a:gd name="T2" fmla="*/ 2147483647 w 432"/>
              <a:gd name="T3" fmla="*/ 2147483647 h 480"/>
              <a:gd name="T4" fmla="*/ 2147483647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336"/>
                </a:moveTo>
                <a:lnTo>
                  <a:pt x="96" y="480"/>
                </a:lnTo>
                <a:lnTo>
                  <a:pt x="432" y="0"/>
                </a:lnTo>
              </a:path>
            </a:pathLst>
          </a:custGeom>
          <a:noFill/>
          <a:ln w="57150">
            <a:solidFill>
              <a:srgbClr val="00FF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4359" name="Group 41"/>
          <p:cNvGrpSpPr>
            <a:grpSpLocks/>
          </p:cNvGrpSpPr>
          <p:nvPr/>
        </p:nvGrpSpPr>
        <p:grpSpPr bwMode="auto">
          <a:xfrm>
            <a:off x="1752600" y="4267200"/>
            <a:ext cx="304800" cy="381000"/>
            <a:chOff x="1392" y="1680"/>
            <a:chExt cx="384" cy="432"/>
          </a:xfrm>
        </p:grpSpPr>
        <p:sp>
          <p:nvSpPr>
            <p:cNvPr id="14375" name="Line 42"/>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6" name="Line 43"/>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0" name="Group 44"/>
          <p:cNvGrpSpPr>
            <a:grpSpLocks/>
          </p:cNvGrpSpPr>
          <p:nvPr/>
        </p:nvGrpSpPr>
        <p:grpSpPr bwMode="auto">
          <a:xfrm>
            <a:off x="2590800" y="3733800"/>
            <a:ext cx="304800" cy="381000"/>
            <a:chOff x="1392" y="1680"/>
            <a:chExt cx="384" cy="432"/>
          </a:xfrm>
        </p:grpSpPr>
        <p:sp>
          <p:nvSpPr>
            <p:cNvPr id="14373" name="Line 45"/>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4" name="Line 46"/>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1" name="Group 47"/>
          <p:cNvGrpSpPr>
            <a:grpSpLocks/>
          </p:cNvGrpSpPr>
          <p:nvPr/>
        </p:nvGrpSpPr>
        <p:grpSpPr bwMode="auto">
          <a:xfrm>
            <a:off x="4800600" y="4114800"/>
            <a:ext cx="304800" cy="381000"/>
            <a:chOff x="1392" y="1680"/>
            <a:chExt cx="384" cy="432"/>
          </a:xfrm>
        </p:grpSpPr>
        <p:sp>
          <p:nvSpPr>
            <p:cNvPr id="14371" name="Line 48"/>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2" name="Line 49"/>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2" name="Group 50"/>
          <p:cNvGrpSpPr>
            <a:grpSpLocks/>
          </p:cNvGrpSpPr>
          <p:nvPr/>
        </p:nvGrpSpPr>
        <p:grpSpPr bwMode="auto">
          <a:xfrm>
            <a:off x="3352800" y="2895600"/>
            <a:ext cx="304800" cy="381000"/>
            <a:chOff x="1392" y="1680"/>
            <a:chExt cx="384" cy="432"/>
          </a:xfrm>
        </p:grpSpPr>
        <p:sp>
          <p:nvSpPr>
            <p:cNvPr id="14369" name="Line 51"/>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70" name="Line 52"/>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3" name="Group 53"/>
          <p:cNvGrpSpPr>
            <a:grpSpLocks/>
          </p:cNvGrpSpPr>
          <p:nvPr/>
        </p:nvGrpSpPr>
        <p:grpSpPr bwMode="auto">
          <a:xfrm>
            <a:off x="1219200" y="3200400"/>
            <a:ext cx="304800" cy="381000"/>
            <a:chOff x="1392" y="1680"/>
            <a:chExt cx="384" cy="432"/>
          </a:xfrm>
        </p:grpSpPr>
        <p:sp>
          <p:nvSpPr>
            <p:cNvPr id="14367" name="Line 54"/>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8" name="Line 55"/>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4364" name="Group 56"/>
          <p:cNvGrpSpPr>
            <a:grpSpLocks/>
          </p:cNvGrpSpPr>
          <p:nvPr/>
        </p:nvGrpSpPr>
        <p:grpSpPr bwMode="auto">
          <a:xfrm>
            <a:off x="7620000" y="2209800"/>
            <a:ext cx="304800" cy="381000"/>
            <a:chOff x="1392" y="1680"/>
            <a:chExt cx="384" cy="432"/>
          </a:xfrm>
        </p:grpSpPr>
        <p:sp>
          <p:nvSpPr>
            <p:cNvPr id="14365" name="Line 57"/>
            <p:cNvSpPr>
              <a:spLocks noChangeShapeType="1"/>
            </p:cNvSpPr>
            <p:nvPr/>
          </p:nvSpPr>
          <p:spPr bwMode="auto">
            <a:xfrm>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66" name="Line 58"/>
            <p:cNvSpPr>
              <a:spLocks noChangeShapeType="1"/>
            </p:cNvSpPr>
            <p:nvPr/>
          </p:nvSpPr>
          <p:spPr bwMode="auto">
            <a:xfrm flipH="1">
              <a:off x="1392" y="1680"/>
              <a:ext cx="384" cy="432"/>
            </a:xfrm>
            <a:prstGeom prst="line">
              <a:avLst/>
            </a:prstGeom>
            <a:noFill/>
            <a:ln w="5715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93832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Text Box 3"/>
          <p:cNvSpPr txBox="1">
            <a:spLocks noChangeArrowheads="1"/>
          </p:cNvSpPr>
          <p:nvPr/>
        </p:nvSpPr>
        <p:spPr bwMode="auto">
          <a:xfrm>
            <a:off x="152400" y="685800"/>
            <a:ext cx="4895850" cy="146526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¿Cómo mejorar el desempeño?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Medición del color es una segunda alternativa: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5" name="Text Box 5"/>
          <p:cNvSpPr txBox="1">
            <a:spLocks noChangeArrowheads="1"/>
          </p:cNvSpPr>
          <p:nvPr/>
        </p:nvSpPr>
        <p:spPr bwMode="auto">
          <a:xfrm>
            <a:off x="4441825" y="2551113"/>
            <a:ext cx="170180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 = 23.6%</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6" name="Text Box 6"/>
          <p:cNvSpPr txBox="1">
            <a:spLocks noChangeArrowheads="1"/>
          </p:cNvSpPr>
          <p:nvPr/>
        </p:nvSpPr>
        <p:spPr bwMode="auto">
          <a:xfrm>
            <a:off x="4533900" y="4800600"/>
            <a:ext cx="151130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 = 46%</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7" name="Rectangle 8"/>
          <p:cNvSpPr>
            <a:spLocks noChangeArrowheads="1"/>
          </p:cNvSpPr>
          <p:nvPr/>
        </p:nvSpPr>
        <p:spPr bwMode="auto">
          <a:xfrm>
            <a:off x="5105400" y="1219200"/>
            <a:ext cx="3244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a:t>
            </a:r>
            <a:r>
              <a:rPr kumimoji="0" lang="es-CL" sz="1800" b="0" i="1" u="none" strike="noStrike" kern="1200" cap="none" spc="0" normalizeH="0" baseline="0" noProof="0">
                <a:ln>
                  <a:noFill/>
                </a:ln>
                <a:solidFill>
                  <a:srgbClr val="000000"/>
                </a:solidFill>
                <a:effectLst/>
                <a:uLnTx/>
                <a:uFillTx/>
                <a:latin typeface="Arial" charset="0"/>
                <a:ea typeface="+mn-ea"/>
                <a:cs typeface="+mn-cs"/>
              </a:rPr>
              <a:t>las naranjas son más verdes</a:t>
            </a:r>
            <a:r>
              <a:rPr kumimoji="0" lang="es-CL" sz="1800" b="0" i="0" u="none" strike="noStrike" kern="1200" cap="none" spc="0" normalizeH="0" baseline="0" noProof="0">
                <a:ln>
                  <a:noFill/>
                </a:ln>
                <a:solidFill>
                  <a:srgbClr val="000000"/>
                </a:solidFill>
                <a:effectLst/>
                <a:uLnTx/>
                <a:uFillTx/>
                <a:latin typeface="Arial" charset="0"/>
                <a:ea typeface="+mn-ea"/>
                <a:cs typeface="+mn-cs"/>
              </a:rPr>
              <a:t>)</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15368" name="Picture 10"/>
          <p:cNvPicPr>
            <a:picLocks noChangeAspect="1" noChangeArrowheads="1"/>
          </p:cNvPicPr>
          <p:nvPr/>
        </p:nvPicPr>
        <p:blipFill>
          <a:blip r:embed="rId3"/>
          <a:srcRect/>
          <a:stretch>
            <a:fillRect/>
          </a:stretch>
        </p:blipFill>
        <p:spPr bwMode="auto">
          <a:xfrm>
            <a:off x="1524000" y="1981200"/>
            <a:ext cx="1876425" cy="4048125"/>
          </a:xfrm>
          <a:prstGeom prst="rect">
            <a:avLst/>
          </a:prstGeom>
          <a:noFill/>
          <a:ln w="9525">
            <a:noFill/>
            <a:miter lim="800000"/>
            <a:headEnd/>
            <a:tailEnd/>
          </a:ln>
        </p:spPr>
      </p:pic>
    </p:spTree>
    <p:extLst>
      <p:ext uri="{BB962C8B-B14F-4D97-AF65-F5344CB8AC3E}">
        <p14:creationId xmlns:p14="http://schemas.microsoft.com/office/powerpoint/2010/main" val="3809136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87" name="Text Box 3"/>
          <p:cNvSpPr txBox="1">
            <a:spLocks noChangeArrowheads="1"/>
          </p:cNvSpPr>
          <p:nvPr/>
        </p:nvSpPr>
        <p:spPr bwMode="auto">
          <a:xfrm>
            <a:off x="152400" y="1143000"/>
            <a:ext cx="5237163" cy="923925"/>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Recolección de información: Porcentaje de Verde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38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18437" name="Group 5"/>
          <p:cNvGraphicFramePr>
            <a:graphicFrameLocks noGrp="1"/>
          </p:cNvGraphicFramePr>
          <p:nvPr/>
        </p:nvGraphicFramePr>
        <p:xfrm>
          <a:off x="228600" y="1676400"/>
          <a:ext cx="8153400" cy="4663440"/>
        </p:xfrm>
        <a:graphic>
          <a:graphicData uri="http://schemas.openxmlformats.org/drawingml/2006/table">
            <a:tbl>
              <a:tblPr/>
              <a:tblGrid>
                <a:gridCol w="2133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Naranja-01</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41.3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23.6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Naranja-02</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39.8</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30.1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Naranja-03</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36.5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Mandarina-03</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37.1</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Naranja-04</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17.9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41.2</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19.7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Naranja-06</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44.9</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30.5</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Naranja-07</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44.4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Mandarina-07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35.4</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CL"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Naranja-75</a:t>
                      </a: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38.7</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Mandarina-50</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CL" sz="2800" b="0" i="0" u="none" strike="noStrike" cap="none" normalizeH="0" baseline="0">
                          <a:ln>
                            <a:noFill/>
                          </a:ln>
                          <a:solidFill>
                            <a:schemeClr val="tx1"/>
                          </a:solidFill>
                          <a:effectLst/>
                          <a:latin typeface="Arial" charset="0"/>
                        </a:rPr>
                        <a:t>33.6</a:t>
                      </a: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27667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1"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2"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3"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4"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5"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6" name="Text Box 8"/>
          <p:cNvSpPr txBox="1">
            <a:spLocks noChangeArrowheads="1"/>
          </p:cNvSpPr>
          <p:nvPr/>
        </p:nvSpPr>
        <p:spPr bwMode="auto">
          <a:xfrm>
            <a:off x="7924800" y="35417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7" name="Text Box 9"/>
          <p:cNvSpPr txBox="1">
            <a:spLocks noChangeArrowheads="1"/>
          </p:cNvSpPr>
          <p:nvPr/>
        </p:nvSpPr>
        <p:spPr bwMode="auto">
          <a:xfrm>
            <a:off x="8001000" y="5791200"/>
            <a:ext cx="755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8"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9"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0"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1"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2"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3"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4"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5"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6" name="Text Box 18"/>
          <p:cNvSpPr txBox="1">
            <a:spLocks noChangeArrowheads="1"/>
          </p:cNvSpPr>
          <p:nvPr/>
        </p:nvSpPr>
        <p:spPr bwMode="auto">
          <a:xfrm>
            <a:off x="457200" y="6019800"/>
            <a:ext cx="8070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15                20              25               30                35               40                 45%</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7" name="Rectangle 20"/>
          <p:cNvSpPr>
            <a:spLocks noChangeArrowheads="1"/>
          </p:cNvSpPr>
          <p:nvPr/>
        </p:nvSpPr>
        <p:spPr bwMode="auto">
          <a:xfrm>
            <a:off x="2286000" y="3200400"/>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8" name="Rectangle 21"/>
          <p:cNvSpPr>
            <a:spLocks noChangeArrowheads="1"/>
          </p:cNvSpPr>
          <p:nvPr/>
        </p:nvSpPr>
        <p:spPr bwMode="auto">
          <a:xfrm>
            <a:off x="2895600" y="2895600"/>
            <a:ext cx="4572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29" name="Rectangle 22"/>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0" name="Rectangle 23"/>
          <p:cNvSpPr>
            <a:spLocks noChangeArrowheads="1"/>
          </p:cNvSpPr>
          <p:nvPr/>
        </p:nvSpPr>
        <p:spPr bwMode="auto">
          <a:xfrm>
            <a:off x="4114800" y="2819400"/>
            <a:ext cx="457200" cy="609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1" name="Rectangle 24"/>
          <p:cNvSpPr>
            <a:spLocks noChangeArrowheads="1"/>
          </p:cNvSpPr>
          <p:nvPr/>
        </p:nvSpPr>
        <p:spPr bwMode="auto">
          <a:xfrm>
            <a:off x="4724400" y="3124200"/>
            <a:ext cx="457200" cy="304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2" name="Rectangle 25"/>
          <p:cNvSpPr>
            <a:spLocks noChangeArrowheads="1"/>
          </p:cNvSpPr>
          <p:nvPr/>
        </p:nvSpPr>
        <p:spPr bwMode="auto">
          <a:xfrm>
            <a:off x="5334000" y="3276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3" name="Rectangle 27"/>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4" name="Rectangle 28"/>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5" name="Rectangle 29"/>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6" name="Rectangle 30"/>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37" name="Rectangle 31"/>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30464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5" name="Text Box 3"/>
          <p:cNvSpPr txBox="1">
            <a:spLocks noChangeArrowheads="1"/>
          </p:cNvSpPr>
          <p:nvPr/>
        </p:nvSpPr>
        <p:spPr bwMode="auto">
          <a:xfrm>
            <a:off x="152400" y="1143000"/>
            <a:ext cx="15303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Histogramas: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7" name="Line 5"/>
          <p:cNvSpPr>
            <a:spLocks noChangeShapeType="1"/>
          </p:cNvSpPr>
          <p:nvPr/>
        </p:nvSpPr>
        <p:spPr bwMode="auto">
          <a:xfrm>
            <a:off x="762000" y="1752600"/>
            <a:ext cx="0" cy="4191000"/>
          </a:xfrm>
          <a:prstGeom prst="line">
            <a:avLst/>
          </a:prstGeom>
          <a:noFill/>
          <a:ln w="9525">
            <a:solidFill>
              <a:schemeClr val="tx1"/>
            </a:solidFill>
            <a:round/>
            <a:headEnd type="triangle" w="med" len="me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8" name="Line 6"/>
          <p:cNvSpPr>
            <a:spLocks noChangeShapeType="1"/>
          </p:cNvSpPr>
          <p:nvPr/>
        </p:nvSpPr>
        <p:spPr bwMode="auto">
          <a:xfrm>
            <a:off x="457200" y="5715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9" name="Line 7"/>
          <p:cNvSpPr>
            <a:spLocks noChangeShapeType="1"/>
          </p:cNvSpPr>
          <p:nvPr/>
        </p:nvSpPr>
        <p:spPr bwMode="auto">
          <a:xfrm>
            <a:off x="381000" y="3429000"/>
            <a:ext cx="81534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0" name="Text Box 8"/>
          <p:cNvSpPr txBox="1">
            <a:spLocks noChangeArrowheads="1"/>
          </p:cNvSpPr>
          <p:nvPr/>
        </p:nvSpPr>
        <p:spPr bwMode="auto">
          <a:xfrm>
            <a:off x="7924800" y="35417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1" name="Text Box 9"/>
          <p:cNvSpPr txBox="1">
            <a:spLocks noChangeArrowheads="1"/>
          </p:cNvSpPr>
          <p:nvPr/>
        </p:nvSpPr>
        <p:spPr bwMode="auto">
          <a:xfrm>
            <a:off x="8001000" y="5791200"/>
            <a:ext cx="755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2" name="Text Box 10"/>
          <p:cNvSpPr txBox="1">
            <a:spLocks noChangeArrowheads="1"/>
          </p:cNvSpPr>
          <p:nvPr/>
        </p:nvSpPr>
        <p:spPr bwMode="auto">
          <a:xfrm>
            <a:off x="838200" y="1828800"/>
            <a:ext cx="13779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3" name="Text Box 11"/>
          <p:cNvSpPr txBox="1">
            <a:spLocks noChangeArrowheads="1"/>
          </p:cNvSpPr>
          <p:nvPr/>
        </p:nvSpPr>
        <p:spPr bwMode="auto">
          <a:xfrm>
            <a:off x="762000" y="4191000"/>
            <a:ext cx="1060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4" name="Line 12"/>
          <p:cNvSpPr>
            <a:spLocks noChangeShapeType="1"/>
          </p:cNvSpPr>
          <p:nvPr/>
        </p:nvSpPr>
        <p:spPr bwMode="auto">
          <a:xfrm>
            <a:off x="1981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5" name="Line 13"/>
          <p:cNvSpPr>
            <a:spLocks noChangeShapeType="1"/>
          </p:cNvSpPr>
          <p:nvPr/>
        </p:nvSpPr>
        <p:spPr bwMode="auto">
          <a:xfrm>
            <a:off x="3124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6" name="Line 14"/>
          <p:cNvSpPr>
            <a:spLocks noChangeShapeType="1"/>
          </p:cNvSpPr>
          <p:nvPr/>
        </p:nvSpPr>
        <p:spPr bwMode="auto">
          <a:xfrm>
            <a:off x="43434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7" name="Line 15"/>
          <p:cNvSpPr>
            <a:spLocks noChangeShapeType="1"/>
          </p:cNvSpPr>
          <p:nvPr/>
        </p:nvSpPr>
        <p:spPr bwMode="auto">
          <a:xfrm>
            <a:off x="55626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8" name="Line 16"/>
          <p:cNvSpPr>
            <a:spLocks noChangeShapeType="1"/>
          </p:cNvSpPr>
          <p:nvPr/>
        </p:nvSpPr>
        <p:spPr bwMode="auto">
          <a:xfrm>
            <a:off x="67818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49" name="Line 17"/>
          <p:cNvSpPr>
            <a:spLocks noChangeShapeType="1"/>
          </p:cNvSpPr>
          <p:nvPr/>
        </p:nvSpPr>
        <p:spPr bwMode="auto">
          <a:xfrm>
            <a:off x="8077200" y="1752600"/>
            <a:ext cx="0" cy="4267200"/>
          </a:xfrm>
          <a:prstGeom prst="line">
            <a:avLst/>
          </a:prstGeom>
          <a:noFill/>
          <a:ln w="9525">
            <a:solidFill>
              <a:schemeClr val="tx1"/>
            </a:solidFill>
            <a:prstDash val="sysDot"/>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0" name="Text Box 18"/>
          <p:cNvSpPr txBox="1">
            <a:spLocks noChangeArrowheads="1"/>
          </p:cNvSpPr>
          <p:nvPr/>
        </p:nvSpPr>
        <p:spPr bwMode="auto">
          <a:xfrm>
            <a:off x="457200" y="6019800"/>
            <a:ext cx="80708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15                20              25               30                35               40                 45%</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1" name="Rectangle 19"/>
          <p:cNvSpPr>
            <a:spLocks noChangeArrowheads="1"/>
          </p:cNvSpPr>
          <p:nvPr/>
        </p:nvSpPr>
        <p:spPr bwMode="auto">
          <a:xfrm>
            <a:off x="2286000" y="3200400"/>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2" name="Rectangle 20"/>
          <p:cNvSpPr>
            <a:spLocks noChangeArrowheads="1"/>
          </p:cNvSpPr>
          <p:nvPr/>
        </p:nvSpPr>
        <p:spPr bwMode="auto">
          <a:xfrm>
            <a:off x="2895600" y="2895600"/>
            <a:ext cx="457200"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3" name="Rectangle 21"/>
          <p:cNvSpPr>
            <a:spLocks noChangeArrowheads="1"/>
          </p:cNvSpPr>
          <p:nvPr/>
        </p:nvSpPr>
        <p:spPr bwMode="auto">
          <a:xfrm>
            <a:off x="3505200" y="2438400"/>
            <a:ext cx="457200" cy="990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4" name="Rectangle 22"/>
          <p:cNvSpPr>
            <a:spLocks noChangeArrowheads="1"/>
          </p:cNvSpPr>
          <p:nvPr/>
        </p:nvSpPr>
        <p:spPr bwMode="auto">
          <a:xfrm>
            <a:off x="4114800" y="2819400"/>
            <a:ext cx="457200" cy="609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5" name="Rectangle 23"/>
          <p:cNvSpPr>
            <a:spLocks noChangeArrowheads="1"/>
          </p:cNvSpPr>
          <p:nvPr/>
        </p:nvSpPr>
        <p:spPr bwMode="auto">
          <a:xfrm>
            <a:off x="4724400" y="3124200"/>
            <a:ext cx="457200" cy="304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6" name="Rectangle 24"/>
          <p:cNvSpPr>
            <a:spLocks noChangeArrowheads="1"/>
          </p:cNvSpPr>
          <p:nvPr/>
        </p:nvSpPr>
        <p:spPr bwMode="auto">
          <a:xfrm>
            <a:off x="5334000" y="3276600"/>
            <a:ext cx="457200" cy="152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7" name="Rectangle 25"/>
          <p:cNvSpPr>
            <a:spLocks noChangeArrowheads="1"/>
          </p:cNvSpPr>
          <p:nvPr/>
        </p:nvSpPr>
        <p:spPr bwMode="auto">
          <a:xfrm flipH="1">
            <a:off x="7848600" y="5305425"/>
            <a:ext cx="457200" cy="4095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8" name="Rectangle 26"/>
          <p:cNvSpPr>
            <a:spLocks noChangeArrowheads="1"/>
          </p:cNvSpPr>
          <p:nvPr/>
        </p:nvSpPr>
        <p:spPr bwMode="auto">
          <a:xfrm flipH="1">
            <a:off x="7162800" y="5140325"/>
            <a:ext cx="457200" cy="574675"/>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59" name="Rectangle 27"/>
          <p:cNvSpPr>
            <a:spLocks noChangeArrowheads="1"/>
          </p:cNvSpPr>
          <p:nvPr/>
        </p:nvSpPr>
        <p:spPr bwMode="auto">
          <a:xfrm flipH="1">
            <a:off x="6553200" y="4976813"/>
            <a:ext cx="457200" cy="738187"/>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0" name="Rectangle 28"/>
          <p:cNvSpPr>
            <a:spLocks noChangeArrowheads="1"/>
          </p:cNvSpPr>
          <p:nvPr/>
        </p:nvSpPr>
        <p:spPr bwMode="auto">
          <a:xfrm flipH="1">
            <a:off x="5943600" y="4648200"/>
            <a:ext cx="457200" cy="10668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1" name="Rectangle 29"/>
          <p:cNvSpPr>
            <a:spLocks noChangeArrowheads="1"/>
          </p:cNvSpPr>
          <p:nvPr/>
        </p:nvSpPr>
        <p:spPr bwMode="auto">
          <a:xfrm flipH="1">
            <a:off x="5334000" y="5257800"/>
            <a:ext cx="457200" cy="4572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2" name="Line 30"/>
          <p:cNvSpPr>
            <a:spLocks noChangeShapeType="1"/>
          </p:cNvSpPr>
          <p:nvPr/>
        </p:nvSpPr>
        <p:spPr bwMode="auto">
          <a:xfrm>
            <a:off x="5562600" y="1295400"/>
            <a:ext cx="0" cy="4953000"/>
          </a:xfrm>
          <a:prstGeom prst="line">
            <a:avLst/>
          </a:prstGeom>
          <a:noFill/>
          <a:ln w="38100">
            <a:solidFill>
              <a:srgbClr val="FF3300"/>
            </a:solidFill>
            <a:prstDash val="dash"/>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3" name="Text Box 31"/>
          <p:cNvSpPr txBox="1">
            <a:spLocks noChangeArrowheads="1"/>
          </p:cNvSpPr>
          <p:nvPr/>
        </p:nvSpPr>
        <p:spPr bwMode="auto">
          <a:xfrm>
            <a:off x="5715000" y="1447800"/>
            <a:ext cx="9461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4" name="Line 32"/>
          <p:cNvSpPr>
            <a:spLocks noChangeShapeType="1"/>
          </p:cNvSpPr>
          <p:nvPr/>
        </p:nvSpPr>
        <p:spPr bwMode="auto">
          <a:xfrm flipH="1">
            <a:off x="46482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5" name="Text Box 33"/>
          <p:cNvSpPr txBox="1">
            <a:spLocks noChangeArrowheads="1"/>
          </p:cNvSpPr>
          <p:nvPr/>
        </p:nvSpPr>
        <p:spPr bwMode="auto">
          <a:xfrm>
            <a:off x="4191000" y="14478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66" name="Line 34"/>
          <p:cNvSpPr>
            <a:spLocks noChangeShapeType="1"/>
          </p:cNvSpPr>
          <p:nvPr/>
        </p:nvSpPr>
        <p:spPr bwMode="auto">
          <a:xfrm>
            <a:off x="5562600" y="1905000"/>
            <a:ext cx="914400" cy="0"/>
          </a:xfrm>
          <a:prstGeom prst="line">
            <a:avLst/>
          </a:prstGeom>
          <a:noFill/>
          <a:ln w="9525">
            <a:solidFill>
              <a:srgbClr val="FF3300"/>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76887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59"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0"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1" name="Line 3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2" name="Line 3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3" name="Text Box 37"/>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4" name="Text Box 3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5" name="Oval 3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6" name="Oval 4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7" name="Oval 4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8" name="Oval 4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9" name="Oval 4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0" name="Oval 4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1" name="Oval 4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2" name="Oval 4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73" name="Group 51"/>
          <p:cNvGrpSpPr>
            <a:grpSpLocks/>
          </p:cNvGrpSpPr>
          <p:nvPr/>
        </p:nvGrpSpPr>
        <p:grpSpPr bwMode="auto">
          <a:xfrm flipH="1">
            <a:off x="4953000" y="2590800"/>
            <a:ext cx="304800" cy="304800"/>
            <a:chOff x="3696" y="1728"/>
            <a:chExt cx="192" cy="192"/>
          </a:xfrm>
        </p:grpSpPr>
        <p:sp>
          <p:nvSpPr>
            <p:cNvPr id="20643" name="Oval 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4" name="Oval 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5" name="Oval 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6" name="Oval 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74" name="Oval 5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5" name="Oval 5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6" name="Oval 5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7" name="Oval 5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8" name="Oval 5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79" name="Oval 5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0" name="Oval 5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1" name="Oval 5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82" name="Group 60"/>
          <p:cNvGrpSpPr>
            <a:grpSpLocks/>
          </p:cNvGrpSpPr>
          <p:nvPr/>
        </p:nvGrpSpPr>
        <p:grpSpPr bwMode="auto">
          <a:xfrm flipH="1">
            <a:off x="5105400" y="2743200"/>
            <a:ext cx="304800" cy="304800"/>
            <a:chOff x="3696" y="1728"/>
            <a:chExt cx="192" cy="192"/>
          </a:xfrm>
        </p:grpSpPr>
        <p:sp>
          <p:nvSpPr>
            <p:cNvPr id="20639" name="Oval 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0" name="Oval 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1" name="Oval 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42" name="Oval 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83" name="Oval 6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4" name="Oval 6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5" name="Oval 6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6" name="Oval 6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7" name="Oval 6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8" name="Oval 7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9" name="Oval 7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0" name="Oval 7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91" name="Group 73"/>
          <p:cNvGrpSpPr>
            <a:grpSpLocks/>
          </p:cNvGrpSpPr>
          <p:nvPr/>
        </p:nvGrpSpPr>
        <p:grpSpPr bwMode="auto">
          <a:xfrm flipH="1">
            <a:off x="5257800" y="2667000"/>
            <a:ext cx="304800" cy="304800"/>
            <a:chOff x="3696" y="1728"/>
            <a:chExt cx="192" cy="192"/>
          </a:xfrm>
        </p:grpSpPr>
        <p:sp>
          <p:nvSpPr>
            <p:cNvPr id="20635" name="Oval 7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6" name="Oval 7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7" name="Oval 7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8" name="Oval 7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92" name="Oval 7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3" name="Oval 7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4" name="Oval 8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5" name="Oval 8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6" name="Oval 8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97" name="Oval 8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498" name="Group 84"/>
          <p:cNvGrpSpPr>
            <a:grpSpLocks/>
          </p:cNvGrpSpPr>
          <p:nvPr/>
        </p:nvGrpSpPr>
        <p:grpSpPr bwMode="auto">
          <a:xfrm flipH="1">
            <a:off x="4724400" y="2895600"/>
            <a:ext cx="304800" cy="304800"/>
            <a:chOff x="3696" y="1728"/>
            <a:chExt cx="192" cy="192"/>
          </a:xfrm>
        </p:grpSpPr>
        <p:sp>
          <p:nvSpPr>
            <p:cNvPr id="20631" name="Oval 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2" name="Oval 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3" name="Oval 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4" name="Oval 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499" name="Oval 8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0" name="Oval 9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1" name="Oval 9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2" name="Oval 9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3" name="Oval 9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4" name="Oval 9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5" name="Oval 9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06" name="Group 96"/>
          <p:cNvGrpSpPr>
            <a:grpSpLocks/>
          </p:cNvGrpSpPr>
          <p:nvPr/>
        </p:nvGrpSpPr>
        <p:grpSpPr bwMode="auto">
          <a:xfrm flipH="1">
            <a:off x="4876800" y="3048000"/>
            <a:ext cx="304800" cy="304800"/>
            <a:chOff x="3696" y="1728"/>
            <a:chExt cx="192" cy="192"/>
          </a:xfrm>
        </p:grpSpPr>
        <p:sp>
          <p:nvSpPr>
            <p:cNvPr id="20627" name="Oval 9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8" name="Oval 9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9" name="Oval 9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30" name="Oval 10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07" name="Oval 10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8" name="Oval 10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09" name="Oval 10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0" name="Oval 10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11" name="Group 105"/>
          <p:cNvGrpSpPr>
            <a:grpSpLocks/>
          </p:cNvGrpSpPr>
          <p:nvPr/>
        </p:nvGrpSpPr>
        <p:grpSpPr bwMode="auto">
          <a:xfrm flipH="1">
            <a:off x="5029200" y="2971800"/>
            <a:ext cx="304800" cy="304800"/>
            <a:chOff x="3696" y="1728"/>
            <a:chExt cx="192" cy="192"/>
          </a:xfrm>
        </p:grpSpPr>
        <p:sp>
          <p:nvSpPr>
            <p:cNvPr id="20623" name="Oval 10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4" name="Oval 10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5" name="Oval 10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6" name="Oval 10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12" name="Oval 11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3" name="Oval 11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4" name="Oval 11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5" name="Oval 11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6" name="Oval 11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7" name="Oval 11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8" name="Oval 11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19" name="Oval 11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20" name="Group 118"/>
          <p:cNvGrpSpPr>
            <a:grpSpLocks/>
          </p:cNvGrpSpPr>
          <p:nvPr/>
        </p:nvGrpSpPr>
        <p:grpSpPr bwMode="auto">
          <a:xfrm flipH="1">
            <a:off x="5410200" y="3124200"/>
            <a:ext cx="304800" cy="304800"/>
            <a:chOff x="3696" y="1728"/>
            <a:chExt cx="192" cy="192"/>
          </a:xfrm>
        </p:grpSpPr>
        <p:sp>
          <p:nvSpPr>
            <p:cNvPr id="20619" name="Oval 1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0" name="Oval 1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1" name="Oval 1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22" name="Oval 1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21" name="Oval 12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2" name="Oval 12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3" name="Oval 12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4" name="Oval 12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5" name="Oval 12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6" name="Oval 12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7" name="Oval 12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28" name="Oval 13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29" name="Group 131"/>
          <p:cNvGrpSpPr>
            <a:grpSpLocks/>
          </p:cNvGrpSpPr>
          <p:nvPr/>
        </p:nvGrpSpPr>
        <p:grpSpPr bwMode="auto">
          <a:xfrm flipH="1">
            <a:off x="5562600" y="3276600"/>
            <a:ext cx="304800" cy="304800"/>
            <a:chOff x="3696" y="1728"/>
            <a:chExt cx="192" cy="192"/>
          </a:xfrm>
        </p:grpSpPr>
        <p:sp>
          <p:nvSpPr>
            <p:cNvPr id="20615" name="Oval 13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6" name="Oval 13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7" name="Oval 13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8" name="Oval 13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30" name="Oval 13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1" name="Oval 13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2" name="Oval 13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3" name="Oval 13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4" name="Oval 14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5" name="Oval 14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6" name="Oval 14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37" name="Oval 14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38" name="Group 144"/>
          <p:cNvGrpSpPr>
            <a:grpSpLocks/>
          </p:cNvGrpSpPr>
          <p:nvPr/>
        </p:nvGrpSpPr>
        <p:grpSpPr bwMode="auto">
          <a:xfrm flipH="1">
            <a:off x="5715000" y="3200400"/>
            <a:ext cx="304800" cy="304800"/>
            <a:chOff x="3696" y="1728"/>
            <a:chExt cx="192" cy="192"/>
          </a:xfrm>
        </p:grpSpPr>
        <p:sp>
          <p:nvSpPr>
            <p:cNvPr id="20611" name="Oval 14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2" name="Oval 14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3" name="Oval 14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4" name="Oval 14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39" name="Oval 14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0" name="Oval 15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1" name="Oval 15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2" name="Oval 15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3" name="Oval 15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4" name="Oval 15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45" name="Group 155"/>
          <p:cNvGrpSpPr>
            <a:grpSpLocks/>
          </p:cNvGrpSpPr>
          <p:nvPr/>
        </p:nvGrpSpPr>
        <p:grpSpPr bwMode="auto">
          <a:xfrm flipH="1">
            <a:off x="5181600" y="3429000"/>
            <a:ext cx="304800" cy="304800"/>
            <a:chOff x="3696" y="1728"/>
            <a:chExt cx="192" cy="192"/>
          </a:xfrm>
        </p:grpSpPr>
        <p:sp>
          <p:nvSpPr>
            <p:cNvPr id="20607" name="Oval 15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8" name="Oval 15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9" name="Oval 15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10" name="Oval 15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46" name="Oval 16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7" name="Oval 16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8" name="Oval 16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49" name="Oval 16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0" name="Oval 16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1" name="Oval 16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2" name="Oval 16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53" name="Group 167"/>
          <p:cNvGrpSpPr>
            <a:grpSpLocks/>
          </p:cNvGrpSpPr>
          <p:nvPr/>
        </p:nvGrpSpPr>
        <p:grpSpPr bwMode="auto">
          <a:xfrm flipH="1">
            <a:off x="5334000" y="3581400"/>
            <a:ext cx="304800" cy="304800"/>
            <a:chOff x="3696" y="1728"/>
            <a:chExt cx="192" cy="192"/>
          </a:xfrm>
        </p:grpSpPr>
        <p:sp>
          <p:nvSpPr>
            <p:cNvPr id="20603" name="Oval 16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4" name="Oval 16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5" name="Oval 17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6" name="Oval 17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54" name="Oval 17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5" name="Oval 17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6" name="Oval 17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57" name="Oval 17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58" name="Group 176"/>
          <p:cNvGrpSpPr>
            <a:grpSpLocks/>
          </p:cNvGrpSpPr>
          <p:nvPr/>
        </p:nvGrpSpPr>
        <p:grpSpPr bwMode="auto">
          <a:xfrm flipH="1">
            <a:off x="5486400" y="3505200"/>
            <a:ext cx="304800" cy="304800"/>
            <a:chOff x="3696" y="1728"/>
            <a:chExt cx="192" cy="192"/>
          </a:xfrm>
        </p:grpSpPr>
        <p:sp>
          <p:nvSpPr>
            <p:cNvPr id="20599" name="Oval 17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0" name="Oval 17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1" name="Oval 17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602" name="Oval 18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59" name="Oval 18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0" name="Oval 18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1" name="Oval 18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2" name="Oval 18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3" name="Oval 18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4" name="Oval 18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5" name="Oval 18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6" name="Oval 18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7" name="Oval 18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8" name="Oval 19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69" name="Oval 19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0" name="Oval 19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71" name="Group 193"/>
          <p:cNvGrpSpPr>
            <a:grpSpLocks/>
          </p:cNvGrpSpPr>
          <p:nvPr/>
        </p:nvGrpSpPr>
        <p:grpSpPr bwMode="auto">
          <a:xfrm flipH="1">
            <a:off x="4648200" y="2819400"/>
            <a:ext cx="304800" cy="304800"/>
            <a:chOff x="3696" y="1728"/>
            <a:chExt cx="192" cy="192"/>
          </a:xfrm>
        </p:grpSpPr>
        <p:sp>
          <p:nvSpPr>
            <p:cNvPr id="20595" name="Oval 19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6" name="Oval 19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7" name="Oval 19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8" name="Oval 19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72" name="Oval 19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3" name="Oval 19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4" name="Oval 20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5" name="Oval 20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6" name="Oval 20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7" name="Oval 20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8" name="Oval 20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79" name="Oval 20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0" name="Oval 20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1" name="Oval 20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2" name="Oval 20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3" name="Oval 20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4" name="Oval 21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85" name="Group 211"/>
          <p:cNvGrpSpPr>
            <a:grpSpLocks/>
          </p:cNvGrpSpPr>
          <p:nvPr/>
        </p:nvGrpSpPr>
        <p:grpSpPr bwMode="auto">
          <a:xfrm flipH="1">
            <a:off x="4800600" y="3276600"/>
            <a:ext cx="304800" cy="304800"/>
            <a:chOff x="3696" y="1728"/>
            <a:chExt cx="192" cy="192"/>
          </a:xfrm>
        </p:grpSpPr>
        <p:sp>
          <p:nvSpPr>
            <p:cNvPr id="20591" name="Oval 21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2" name="Oval 21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3" name="Oval 21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4" name="Oval 21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86" name="Oval 21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7" name="Oval 21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8" name="Oval 21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89" name="Oval 21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0" name="Oval 22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1" name="Oval 22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2" name="Oval 22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3" name="Oval 22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594" name="Group 224"/>
          <p:cNvGrpSpPr>
            <a:grpSpLocks/>
          </p:cNvGrpSpPr>
          <p:nvPr/>
        </p:nvGrpSpPr>
        <p:grpSpPr bwMode="auto">
          <a:xfrm flipH="1">
            <a:off x="4953000" y="3429000"/>
            <a:ext cx="304800" cy="304800"/>
            <a:chOff x="3696" y="1728"/>
            <a:chExt cx="192" cy="192"/>
          </a:xfrm>
        </p:grpSpPr>
        <p:sp>
          <p:nvSpPr>
            <p:cNvPr id="20587" name="Oval 2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8" name="Oval 2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9" name="Oval 2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90" name="Oval 2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595" name="Oval 22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6" name="Oval 23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7" name="Oval 23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8" name="Oval 23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599" name="Oval 23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0" name="Oval 23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1" name="Oval 23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2" name="Oval 23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03" name="Group 237"/>
          <p:cNvGrpSpPr>
            <a:grpSpLocks/>
          </p:cNvGrpSpPr>
          <p:nvPr/>
        </p:nvGrpSpPr>
        <p:grpSpPr bwMode="auto">
          <a:xfrm flipH="1">
            <a:off x="5105400" y="3352800"/>
            <a:ext cx="304800" cy="304800"/>
            <a:chOff x="3696" y="1728"/>
            <a:chExt cx="192" cy="192"/>
          </a:xfrm>
        </p:grpSpPr>
        <p:sp>
          <p:nvSpPr>
            <p:cNvPr id="20583" name="Oval 2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4" name="Oval 2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5" name="Oval 2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6" name="Oval 2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04" name="Oval 24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5" name="Oval 24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6" name="Oval 24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7" name="Oval 24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8" name="Oval 24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09" name="Oval 24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10" name="Group 248"/>
          <p:cNvGrpSpPr>
            <a:grpSpLocks/>
          </p:cNvGrpSpPr>
          <p:nvPr/>
        </p:nvGrpSpPr>
        <p:grpSpPr bwMode="auto">
          <a:xfrm flipH="1">
            <a:off x="4572000" y="3581400"/>
            <a:ext cx="304800" cy="304800"/>
            <a:chOff x="3696" y="1728"/>
            <a:chExt cx="192" cy="192"/>
          </a:xfrm>
        </p:grpSpPr>
        <p:sp>
          <p:nvSpPr>
            <p:cNvPr id="20579" name="Oval 24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0" name="Oval 25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1" name="Oval 25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82" name="Oval 25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11" name="Oval 25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2" name="Oval 25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3" name="Oval 25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4" name="Oval 25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5" name="Oval 25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6" name="Oval 25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17" name="Oval 25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18" name="Group 260"/>
          <p:cNvGrpSpPr>
            <a:grpSpLocks/>
          </p:cNvGrpSpPr>
          <p:nvPr/>
        </p:nvGrpSpPr>
        <p:grpSpPr bwMode="auto">
          <a:xfrm flipH="1">
            <a:off x="4724400" y="3733800"/>
            <a:ext cx="304800" cy="304800"/>
            <a:chOff x="3696" y="1728"/>
            <a:chExt cx="192" cy="192"/>
          </a:xfrm>
        </p:grpSpPr>
        <p:sp>
          <p:nvSpPr>
            <p:cNvPr id="20575" name="Oval 2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6" name="Oval 2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7" name="Oval 2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8" name="Oval 2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19" name="Oval 26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0" name="Oval 26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1" name="Oval 26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2" name="Oval 26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23" name="Group 269"/>
          <p:cNvGrpSpPr>
            <a:grpSpLocks/>
          </p:cNvGrpSpPr>
          <p:nvPr/>
        </p:nvGrpSpPr>
        <p:grpSpPr bwMode="auto">
          <a:xfrm flipH="1">
            <a:off x="4876800" y="3657600"/>
            <a:ext cx="304800" cy="304800"/>
            <a:chOff x="3696" y="1728"/>
            <a:chExt cx="192" cy="192"/>
          </a:xfrm>
        </p:grpSpPr>
        <p:sp>
          <p:nvSpPr>
            <p:cNvPr id="20571" name="Oval 27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2" name="Oval 27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3" name="Oval 27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4" name="Oval 27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24" name="Oval 27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5" name="Oval 27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6" name="Oval 27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7" name="Oval 27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8" name="Oval 27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29" name="Oval 27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0" name="Oval 28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1" name="Oval 28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32" name="Group 282"/>
          <p:cNvGrpSpPr>
            <a:grpSpLocks/>
          </p:cNvGrpSpPr>
          <p:nvPr/>
        </p:nvGrpSpPr>
        <p:grpSpPr bwMode="auto">
          <a:xfrm flipH="1">
            <a:off x="4343400" y="2971800"/>
            <a:ext cx="304800" cy="304800"/>
            <a:chOff x="3696" y="1728"/>
            <a:chExt cx="192" cy="192"/>
          </a:xfrm>
        </p:grpSpPr>
        <p:sp>
          <p:nvSpPr>
            <p:cNvPr id="20567" name="Oval 28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8" name="Oval 28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9" name="Oval 28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70" name="Oval 28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33" name="Oval 28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4" name="Oval 28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5" name="Oval 28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6" name="Oval 29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7" name="Oval 29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8" name="Oval 29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39" name="Oval 29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0" name="Oval 29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41" name="Group 295"/>
          <p:cNvGrpSpPr>
            <a:grpSpLocks/>
          </p:cNvGrpSpPr>
          <p:nvPr/>
        </p:nvGrpSpPr>
        <p:grpSpPr bwMode="auto">
          <a:xfrm flipH="1">
            <a:off x="4495800" y="3124200"/>
            <a:ext cx="304800" cy="304800"/>
            <a:chOff x="3696" y="1728"/>
            <a:chExt cx="192" cy="192"/>
          </a:xfrm>
        </p:grpSpPr>
        <p:sp>
          <p:nvSpPr>
            <p:cNvPr id="20563" name="Oval 2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4" name="Oval 2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5" name="Oval 2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6" name="Oval 2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42" name="Oval 30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3" name="Oval 30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4" name="Oval 30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5" name="Oval 30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6" name="Oval 30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7" name="Oval 30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8" name="Oval 30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49" name="Oval 30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50" name="Group 308"/>
          <p:cNvGrpSpPr>
            <a:grpSpLocks/>
          </p:cNvGrpSpPr>
          <p:nvPr/>
        </p:nvGrpSpPr>
        <p:grpSpPr bwMode="auto">
          <a:xfrm flipH="1">
            <a:off x="4648200" y="3048000"/>
            <a:ext cx="304800" cy="304800"/>
            <a:chOff x="3696" y="1728"/>
            <a:chExt cx="192" cy="192"/>
          </a:xfrm>
        </p:grpSpPr>
        <p:sp>
          <p:nvSpPr>
            <p:cNvPr id="20559" name="Oval 30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0" name="Oval 31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1" name="Oval 31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62" name="Oval 31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51" name="Oval 31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2" name="Oval 31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3" name="Oval 31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4" name="Oval 31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5" name="Oval 31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6" name="Oval 31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57" name="Group 319"/>
          <p:cNvGrpSpPr>
            <a:grpSpLocks/>
          </p:cNvGrpSpPr>
          <p:nvPr/>
        </p:nvGrpSpPr>
        <p:grpSpPr bwMode="auto">
          <a:xfrm flipH="1">
            <a:off x="4114800" y="3276600"/>
            <a:ext cx="304800" cy="304800"/>
            <a:chOff x="3696" y="1728"/>
            <a:chExt cx="192" cy="192"/>
          </a:xfrm>
        </p:grpSpPr>
        <p:sp>
          <p:nvSpPr>
            <p:cNvPr id="20555" name="Oval 32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6" name="Oval 32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7" name="Oval 32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8" name="Oval 32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58" name="Oval 32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59" name="Oval 32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0" name="Oval 32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1" name="Oval 32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2" name="Oval 32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3" name="Oval 32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4" name="Oval 33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65" name="Group 331"/>
          <p:cNvGrpSpPr>
            <a:grpSpLocks/>
          </p:cNvGrpSpPr>
          <p:nvPr/>
        </p:nvGrpSpPr>
        <p:grpSpPr bwMode="auto">
          <a:xfrm flipH="1">
            <a:off x="4267200" y="3429000"/>
            <a:ext cx="304800" cy="304800"/>
            <a:chOff x="3696" y="1728"/>
            <a:chExt cx="192" cy="192"/>
          </a:xfrm>
        </p:grpSpPr>
        <p:sp>
          <p:nvSpPr>
            <p:cNvPr id="20551" name="Oval 33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2" name="Oval 33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3" name="Oval 33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4" name="Oval 33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66" name="Oval 33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7" name="Oval 33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8" name="Oval 33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69" name="Oval 33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70" name="Group 340"/>
          <p:cNvGrpSpPr>
            <a:grpSpLocks/>
          </p:cNvGrpSpPr>
          <p:nvPr/>
        </p:nvGrpSpPr>
        <p:grpSpPr bwMode="auto">
          <a:xfrm flipH="1">
            <a:off x="4419600" y="3352800"/>
            <a:ext cx="304800" cy="304800"/>
            <a:chOff x="3696" y="1728"/>
            <a:chExt cx="192" cy="192"/>
          </a:xfrm>
        </p:grpSpPr>
        <p:sp>
          <p:nvSpPr>
            <p:cNvPr id="20547" name="Oval 34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8" name="Oval 34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9" name="Oval 34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50" name="Oval 34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71" name="Oval 34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2" name="Oval 34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3" name="Oval 34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4" name="Oval 34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5" name="Oval 34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6" name="Oval 35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7" name="Oval 35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78" name="Oval 35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79" name="Group 353"/>
          <p:cNvGrpSpPr>
            <a:grpSpLocks/>
          </p:cNvGrpSpPr>
          <p:nvPr/>
        </p:nvGrpSpPr>
        <p:grpSpPr bwMode="auto">
          <a:xfrm flipH="1">
            <a:off x="4800600" y="3505200"/>
            <a:ext cx="304800" cy="304800"/>
            <a:chOff x="3696" y="1728"/>
            <a:chExt cx="192" cy="192"/>
          </a:xfrm>
        </p:grpSpPr>
        <p:sp>
          <p:nvSpPr>
            <p:cNvPr id="20543" name="Oval 3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4" name="Oval 3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5" name="Oval 3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6" name="Oval 3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80" name="Oval 35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1" name="Oval 35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2" name="Oval 36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3" name="Oval 36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4" name="Oval 36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5" name="Oval 36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6" name="Oval 36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87" name="Oval 36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88" name="Group 366"/>
          <p:cNvGrpSpPr>
            <a:grpSpLocks/>
          </p:cNvGrpSpPr>
          <p:nvPr/>
        </p:nvGrpSpPr>
        <p:grpSpPr bwMode="auto">
          <a:xfrm flipH="1">
            <a:off x="4953000" y="3657600"/>
            <a:ext cx="304800" cy="304800"/>
            <a:chOff x="3696" y="1728"/>
            <a:chExt cx="192" cy="192"/>
          </a:xfrm>
        </p:grpSpPr>
        <p:sp>
          <p:nvSpPr>
            <p:cNvPr id="20539" name="Oval 3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0" name="Oval 3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1" name="Oval 3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42" name="Oval 3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89" name="Oval 37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0" name="Oval 37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1" name="Oval 37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2" name="Oval 37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3" name="Oval 37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4" name="Oval 37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5" name="Oval 37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6" name="Oval 37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697" name="Group 379"/>
          <p:cNvGrpSpPr>
            <a:grpSpLocks/>
          </p:cNvGrpSpPr>
          <p:nvPr/>
        </p:nvGrpSpPr>
        <p:grpSpPr bwMode="auto">
          <a:xfrm flipH="1">
            <a:off x="5105400" y="3581400"/>
            <a:ext cx="304800" cy="304800"/>
            <a:chOff x="3696" y="1728"/>
            <a:chExt cx="192" cy="192"/>
          </a:xfrm>
        </p:grpSpPr>
        <p:sp>
          <p:nvSpPr>
            <p:cNvPr id="20535" name="Oval 38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6" name="Oval 38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7" name="Oval 38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8" name="Oval 38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698" name="Oval 38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699" name="Oval 38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0" name="Oval 38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1" name="Oval 38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2" name="Oval 38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3" name="Oval 38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04" name="Group 390"/>
          <p:cNvGrpSpPr>
            <a:grpSpLocks/>
          </p:cNvGrpSpPr>
          <p:nvPr/>
        </p:nvGrpSpPr>
        <p:grpSpPr bwMode="auto">
          <a:xfrm flipH="1">
            <a:off x="4572000" y="3810000"/>
            <a:ext cx="304800" cy="304800"/>
            <a:chOff x="3696" y="1728"/>
            <a:chExt cx="192" cy="192"/>
          </a:xfrm>
        </p:grpSpPr>
        <p:sp>
          <p:nvSpPr>
            <p:cNvPr id="20531" name="Oval 39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2" name="Oval 39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3" name="Oval 39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4" name="Oval 39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05" name="Oval 39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6" name="Oval 39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7" name="Oval 39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8" name="Oval 39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09" name="Oval 39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0" name="Oval 40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1" name="Oval 40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12" name="Group 402"/>
          <p:cNvGrpSpPr>
            <a:grpSpLocks/>
          </p:cNvGrpSpPr>
          <p:nvPr/>
        </p:nvGrpSpPr>
        <p:grpSpPr bwMode="auto">
          <a:xfrm flipH="1">
            <a:off x="4724400" y="3962400"/>
            <a:ext cx="304800" cy="304800"/>
            <a:chOff x="3696" y="1728"/>
            <a:chExt cx="192" cy="192"/>
          </a:xfrm>
        </p:grpSpPr>
        <p:sp>
          <p:nvSpPr>
            <p:cNvPr id="20527" name="Oval 40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8" name="Oval 40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9" name="Oval 40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30" name="Oval 40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13" name="Oval 40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4" name="Oval 40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5" name="Oval 40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6" name="Oval 41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17" name="Group 411"/>
          <p:cNvGrpSpPr>
            <a:grpSpLocks/>
          </p:cNvGrpSpPr>
          <p:nvPr/>
        </p:nvGrpSpPr>
        <p:grpSpPr bwMode="auto">
          <a:xfrm flipH="1">
            <a:off x="4876800" y="3886200"/>
            <a:ext cx="304800" cy="304800"/>
            <a:chOff x="3696" y="1728"/>
            <a:chExt cx="192" cy="192"/>
          </a:xfrm>
        </p:grpSpPr>
        <p:sp>
          <p:nvSpPr>
            <p:cNvPr id="20523" name="Oval 41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4" name="Oval 41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5" name="Oval 41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6" name="Oval 41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18" name="Oval 41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19" name="Oval 41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0" name="Oval 41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1" name="Oval 41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2" name="Oval 42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3" name="Oval 42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4" name="Oval 42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5" name="Oval 42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6" name="Oval 42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7" name="Oval 42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8" name="Oval 42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29" name="Oval 42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30" name="Group 428"/>
          <p:cNvGrpSpPr>
            <a:grpSpLocks/>
          </p:cNvGrpSpPr>
          <p:nvPr/>
        </p:nvGrpSpPr>
        <p:grpSpPr bwMode="auto">
          <a:xfrm flipH="1">
            <a:off x="4038600" y="3200400"/>
            <a:ext cx="304800" cy="304800"/>
            <a:chOff x="3696" y="1728"/>
            <a:chExt cx="192" cy="192"/>
          </a:xfrm>
        </p:grpSpPr>
        <p:sp>
          <p:nvSpPr>
            <p:cNvPr id="20519" name="Oval 42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0" name="Oval 43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1" name="Oval 43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22" name="Oval 43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31" name="Oval 43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2" name="Oval 43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3" name="Oval 43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4" name="Oval 43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5" name="Oval 43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6" name="Oval 43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7" name="Oval 43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8" name="Oval 44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39" name="Oval 44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0" name="Oval 44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1" name="Oval 44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2" name="Oval 44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3" name="Oval 44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44" name="Group 446"/>
          <p:cNvGrpSpPr>
            <a:grpSpLocks/>
          </p:cNvGrpSpPr>
          <p:nvPr/>
        </p:nvGrpSpPr>
        <p:grpSpPr bwMode="auto">
          <a:xfrm flipH="1">
            <a:off x="4191000" y="3657600"/>
            <a:ext cx="304800" cy="304800"/>
            <a:chOff x="3696" y="1728"/>
            <a:chExt cx="192" cy="192"/>
          </a:xfrm>
        </p:grpSpPr>
        <p:sp>
          <p:nvSpPr>
            <p:cNvPr id="20515" name="Oval 4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6" name="Oval 4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7" name="Oval 4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8" name="Oval 4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45" name="Oval 45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6" name="Oval 45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7" name="Oval 45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8" name="Oval 45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49" name="Oval 45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0" name="Oval 45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1" name="Oval 45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2" name="Oval 45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53" name="Group 459"/>
          <p:cNvGrpSpPr>
            <a:grpSpLocks/>
          </p:cNvGrpSpPr>
          <p:nvPr/>
        </p:nvGrpSpPr>
        <p:grpSpPr bwMode="auto">
          <a:xfrm flipH="1">
            <a:off x="4343400" y="3810000"/>
            <a:ext cx="304800" cy="304800"/>
            <a:chOff x="3696" y="1728"/>
            <a:chExt cx="192" cy="192"/>
          </a:xfrm>
        </p:grpSpPr>
        <p:sp>
          <p:nvSpPr>
            <p:cNvPr id="20511" name="Oval 46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2" name="Oval 46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3" name="Oval 46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4" name="Oval 46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54" name="Oval 46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5" name="Oval 46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6" name="Oval 46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7" name="Oval 46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8" name="Oval 46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59" name="Oval 46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0" name="Oval 47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1" name="Oval 47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62" name="Group 472"/>
          <p:cNvGrpSpPr>
            <a:grpSpLocks/>
          </p:cNvGrpSpPr>
          <p:nvPr/>
        </p:nvGrpSpPr>
        <p:grpSpPr bwMode="auto">
          <a:xfrm flipH="1">
            <a:off x="4495800" y="3733800"/>
            <a:ext cx="304800" cy="304800"/>
            <a:chOff x="3696" y="1728"/>
            <a:chExt cx="192" cy="192"/>
          </a:xfrm>
        </p:grpSpPr>
        <p:sp>
          <p:nvSpPr>
            <p:cNvPr id="20507" name="Oval 4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8" name="Oval 4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9" name="Oval 4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10" name="Oval 4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63" name="Oval 47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4" name="Oval 47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5" name="Oval 47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6" name="Oval 48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7" name="Oval 48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68" name="Oval 48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69" name="Group 483"/>
          <p:cNvGrpSpPr>
            <a:grpSpLocks/>
          </p:cNvGrpSpPr>
          <p:nvPr/>
        </p:nvGrpSpPr>
        <p:grpSpPr bwMode="auto">
          <a:xfrm flipH="1">
            <a:off x="3962400" y="3962400"/>
            <a:ext cx="304800" cy="304800"/>
            <a:chOff x="3696" y="1728"/>
            <a:chExt cx="192" cy="192"/>
          </a:xfrm>
        </p:grpSpPr>
        <p:sp>
          <p:nvSpPr>
            <p:cNvPr id="20503" name="Oval 48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4" name="Oval 48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5" name="Oval 48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6" name="Oval 48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70" name="Oval 48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1" name="Oval 48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2" name="Oval 49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3" name="Oval 49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4" name="Oval 49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5" name="Oval 49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6" name="Oval 49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77" name="Group 495"/>
          <p:cNvGrpSpPr>
            <a:grpSpLocks/>
          </p:cNvGrpSpPr>
          <p:nvPr/>
        </p:nvGrpSpPr>
        <p:grpSpPr bwMode="auto">
          <a:xfrm flipH="1">
            <a:off x="4114800" y="4114800"/>
            <a:ext cx="304800" cy="304800"/>
            <a:chOff x="3696" y="1728"/>
            <a:chExt cx="192" cy="192"/>
          </a:xfrm>
        </p:grpSpPr>
        <p:sp>
          <p:nvSpPr>
            <p:cNvPr id="20499" name="Oval 4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0" name="Oval 4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1" name="Oval 4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502" name="Oval 4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78" name="Oval 50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79" name="Oval 50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0" name="Oval 50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1" name="Oval 50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82" name="Group 504"/>
          <p:cNvGrpSpPr>
            <a:grpSpLocks/>
          </p:cNvGrpSpPr>
          <p:nvPr/>
        </p:nvGrpSpPr>
        <p:grpSpPr bwMode="auto">
          <a:xfrm flipH="1">
            <a:off x="4267200" y="4038600"/>
            <a:ext cx="304800" cy="304800"/>
            <a:chOff x="3696" y="1728"/>
            <a:chExt cx="192" cy="192"/>
          </a:xfrm>
        </p:grpSpPr>
        <p:sp>
          <p:nvSpPr>
            <p:cNvPr id="20495" name="Oval 50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6" name="Oval 50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7" name="Oval 50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8" name="Oval 50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83" name="Oval 74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4" name="Oval 745"/>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5" name="Oval 746"/>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6" name="Oval 747"/>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7" name="Oval 748"/>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8" name="Oval 749"/>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89" name="Oval 750"/>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0" name="Oval 751"/>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791" name="Group 752"/>
          <p:cNvGrpSpPr>
            <a:grpSpLocks/>
          </p:cNvGrpSpPr>
          <p:nvPr/>
        </p:nvGrpSpPr>
        <p:grpSpPr bwMode="auto">
          <a:xfrm flipH="1">
            <a:off x="5029200" y="3505200"/>
            <a:ext cx="304800" cy="304800"/>
            <a:chOff x="3696" y="1728"/>
            <a:chExt cx="192" cy="192"/>
          </a:xfrm>
        </p:grpSpPr>
        <p:sp>
          <p:nvSpPr>
            <p:cNvPr id="20491" name="Oval 7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2" name="Oval 7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3" name="Oval 7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4" name="Oval 7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792" name="Oval 757"/>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3" name="Oval 758"/>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4" name="Oval 759"/>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5" name="Oval 760"/>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6" name="Oval 761"/>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7" name="Oval 762"/>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8" name="Oval 763"/>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799" name="Oval 764"/>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00" name="Group 765"/>
          <p:cNvGrpSpPr>
            <a:grpSpLocks/>
          </p:cNvGrpSpPr>
          <p:nvPr/>
        </p:nvGrpSpPr>
        <p:grpSpPr bwMode="auto">
          <a:xfrm flipH="1">
            <a:off x="5181600" y="3657600"/>
            <a:ext cx="304800" cy="304800"/>
            <a:chOff x="3696" y="1728"/>
            <a:chExt cx="192" cy="192"/>
          </a:xfrm>
        </p:grpSpPr>
        <p:sp>
          <p:nvSpPr>
            <p:cNvPr id="20487" name="Oval 7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8" name="Oval 7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9" name="Oval 7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90" name="Oval 7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01" name="Oval 77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2" name="Oval 77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3" name="Oval 77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4" name="Oval 77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5" name="Oval 77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6" name="Oval 77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7" name="Oval 77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08" name="Oval 777"/>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09" name="Group 778"/>
          <p:cNvGrpSpPr>
            <a:grpSpLocks/>
          </p:cNvGrpSpPr>
          <p:nvPr/>
        </p:nvGrpSpPr>
        <p:grpSpPr bwMode="auto">
          <a:xfrm flipH="1">
            <a:off x="5334000" y="3581400"/>
            <a:ext cx="304800" cy="304800"/>
            <a:chOff x="3696" y="1728"/>
            <a:chExt cx="192" cy="192"/>
          </a:xfrm>
        </p:grpSpPr>
        <p:sp>
          <p:nvSpPr>
            <p:cNvPr id="20483" name="Oval 7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4" name="Oval 7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5" name="Oval 7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6" name="Oval 7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10" name="Oval 783"/>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1" name="Oval 784"/>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2" name="Oval 785"/>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3" name="Oval 786"/>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4" name="Oval 787"/>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5" name="Oval 788"/>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16" name="Group 789"/>
          <p:cNvGrpSpPr>
            <a:grpSpLocks/>
          </p:cNvGrpSpPr>
          <p:nvPr/>
        </p:nvGrpSpPr>
        <p:grpSpPr bwMode="auto">
          <a:xfrm flipH="1">
            <a:off x="4800600" y="3810000"/>
            <a:ext cx="304800" cy="304800"/>
            <a:chOff x="3696" y="1728"/>
            <a:chExt cx="192" cy="192"/>
          </a:xfrm>
        </p:grpSpPr>
        <p:sp>
          <p:nvSpPr>
            <p:cNvPr id="20479" name="Oval 7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 name="Oval 7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1" name="Oval 7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2" name="Oval 7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17" name="Oval 794"/>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8" name="Oval 795"/>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19" name="Oval 796"/>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0" name="Oval 797"/>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1" name="Oval 798"/>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2" name="Oval 799"/>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3" name="Oval 800"/>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24" name="Group 801"/>
          <p:cNvGrpSpPr>
            <a:grpSpLocks/>
          </p:cNvGrpSpPr>
          <p:nvPr/>
        </p:nvGrpSpPr>
        <p:grpSpPr bwMode="auto">
          <a:xfrm flipH="1">
            <a:off x="4953000" y="3962400"/>
            <a:ext cx="304800" cy="304800"/>
            <a:chOff x="3696" y="1728"/>
            <a:chExt cx="192" cy="192"/>
          </a:xfrm>
        </p:grpSpPr>
        <p:sp>
          <p:nvSpPr>
            <p:cNvPr id="20475" name="Oval 8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6" name="Oval 8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7" name="Oval 8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8" name="Oval 8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25" name="Oval 806"/>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6" name="Oval 807"/>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7" name="Oval 808"/>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28" name="Oval 809"/>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29" name="Group 810"/>
          <p:cNvGrpSpPr>
            <a:grpSpLocks/>
          </p:cNvGrpSpPr>
          <p:nvPr/>
        </p:nvGrpSpPr>
        <p:grpSpPr bwMode="auto">
          <a:xfrm flipH="1">
            <a:off x="5105400" y="3886200"/>
            <a:ext cx="304800" cy="304800"/>
            <a:chOff x="3696" y="1728"/>
            <a:chExt cx="192" cy="192"/>
          </a:xfrm>
        </p:grpSpPr>
        <p:sp>
          <p:nvSpPr>
            <p:cNvPr id="20471" name="Oval 8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2" name="Oval 8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3" name="Oval 8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4" name="Oval 8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30" name="Oval 81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1" name="Oval 816"/>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2" name="Oval 817"/>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3" name="Oval 818"/>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4" name="Oval 819"/>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5" name="Oval 820"/>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6" name="Oval 821"/>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37" name="Oval 822"/>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38" name="Group 823"/>
          <p:cNvGrpSpPr>
            <a:grpSpLocks/>
          </p:cNvGrpSpPr>
          <p:nvPr/>
        </p:nvGrpSpPr>
        <p:grpSpPr bwMode="auto">
          <a:xfrm flipH="1">
            <a:off x="5486400" y="4038600"/>
            <a:ext cx="304800" cy="304800"/>
            <a:chOff x="3696" y="1728"/>
            <a:chExt cx="192" cy="192"/>
          </a:xfrm>
        </p:grpSpPr>
        <p:sp>
          <p:nvSpPr>
            <p:cNvPr id="20467" name="Oval 8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8" name="Oval 8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9" name="Oval 8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70" name="Oval 8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39" name="Oval 828"/>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0" name="Oval 829"/>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1" name="Oval 830"/>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2" name="Oval 831"/>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3" name="Oval 832"/>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4" name="Oval 833"/>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5" name="Oval 834"/>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6" name="Oval 835"/>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47" name="Group 836"/>
          <p:cNvGrpSpPr>
            <a:grpSpLocks/>
          </p:cNvGrpSpPr>
          <p:nvPr/>
        </p:nvGrpSpPr>
        <p:grpSpPr bwMode="auto">
          <a:xfrm flipH="1">
            <a:off x="5638800" y="4191000"/>
            <a:ext cx="304800" cy="304800"/>
            <a:chOff x="3696" y="1728"/>
            <a:chExt cx="192" cy="192"/>
          </a:xfrm>
        </p:grpSpPr>
        <p:sp>
          <p:nvSpPr>
            <p:cNvPr id="20463" name="Oval 8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4" name="Oval 8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5" name="Oval 8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6" name="Oval 8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48" name="Oval 841"/>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49" name="Oval 842"/>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0" name="Oval 843"/>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1" name="Oval 844"/>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2" name="Oval 845"/>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3" name="Oval 846"/>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4" name="Oval 847"/>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5" name="Oval 848"/>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56" name="Group 849"/>
          <p:cNvGrpSpPr>
            <a:grpSpLocks/>
          </p:cNvGrpSpPr>
          <p:nvPr/>
        </p:nvGrpSpPr>
        <p:grpSpPr bwMode="auto">
          <a:xfrm flipH="1">
            <a:off x="5791200" y="4114800"/>
            <a:ext cx="304800" cy="304800"/>
            <a:chOff x="3696" y="1728"/>
            <a:chExt cx="192" cy="192"/>
          </a:xfrm>
        </p:grpSpPr>
        <p:sp>
          <p:nvSpPr>
            <p:cNvPr id="20459" name="Oval 8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0" name="Oval 8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1" name="Oval 8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62" name="Oval 8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57" name="Oval 854"/>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8" name="Oval 855"/>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59" name="Oval 856"/>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0" name="Oval 857"/>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1" name="Oval 858"/>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2" name="Oval 859"/>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63" name="Group 860"/>
          <p:cNvGrpSpPr>
            <a:grpSpLocks/>
          </p:cNvGrpSpPr>
          <p:nvPr/>
        </p:nvGrpSpPr>
        <p:grpSpPr bwMode="auto">
          <a:xfrm flipH="1">
            <a:off x="5257800" y="4343400"/>
            <a:ext cx="304800" cy="304800"/>
            <a:chOff x="3696" y="1728"/>
            <a:chExt cx="192" cy="192"/>
          </a:xfrm>
        </p:grpSpPr>
        <p:sp>
          <p:nvSpPr>
            <p:cNvPr id="20455" name="Oval 8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6" name="Oval 8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7" name="Oval 8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8" name="Oval 8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64" name="Oval 865"/>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5" name="Oval 866"/>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6" name="Oval 867"/>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7" name="Oval 868"/>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8" name="Oval 869"/>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69" name="Oval 870"/>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0" name="Oval 871"/>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71" name="Group 872"/>
          <p:cNvGrpSpPr>
            <a:grpSpLocks/>
          </p:cNvGrpSpPr>
          <p:nvPr/>
        </p:nvGrpSpPr>
        <p:grpSpPr bwMode="auto">
          <a:xfrm flipH="1">
            <a:off x="5410200" y="4495800"/>
            <a:ext cx="304800" cy="304800"/>
            <a:chOff x="3696" y="1728"/>
            <a:chExt cx="192" cy="192"/>
          </a:xfrm>
        </p:grpSpPr>
        <p:sp>
          <p:nvSpPr>
            <p:cNvPr id="20451" name="Oval 8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2" name="Oval 8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3" name="Oval 8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4" name="Oval 8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72" name="Oval 877"/>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3" name="Oval 878"/>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4" name="Oval 879"/>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5" name="Oval 880"/>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76" name="Group 881"/>
          <p:cNvGrpSpPr>
            <a:grpSpLocks/>
          </p:cNvGrpSpPr>
          <p:nvPr/>
        </p:nvGrpSpPr>
        <p:grpSpPr bwMode="auto">
          <a:xfrm flipH="1">
            <a:off x="5562600" y="4419600"/>
            <a:ext cx="304800" cy="304800"/>
            <a:chOff x="3696" y="1728"/>
            <a:chExt cx="192" cy="192"/>
          </a:xfrm>
        </p:grpSpPr>
        <p:sp>
          <p:nvSpPr>
            <p:cNvPr id="20447" name="Oval 8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8" name="Oval 8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9" name="Oval 8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50" name="Oval 8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77" name="Oval 886"/>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8" name="Oval 887"/>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79" name="Oval 88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0" name="Oval 889"/>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1" name="Oval 89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2" name="Oval 891"/>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3" name="Oval 892"/>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4" name="Oval 893"/>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5" name="Oval 89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6" name="Oval 895"/>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7" name="Oval 896"/>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88" name="Oval 897"/>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889" name="Group 898"/>
          <p:cNvGrpSpPr>
            <a:grpSpLocks/>
          </p:cNvGrpSpPr>
          <p:nvPr/>
        </p:nvGrpSpPr>
        <p:grpSpPr bwMode="auto">
          <a:xfrm flipH="1">
            <a:off x="4724400" y="3733800"/>
            <a:ext cx="304800" cy="304800"/>
            <a:chOff x="3696" y="1728"/>
            <a:chExt cx="192" cy="192"/>
          </a:xfrm>
        </p:grpSpPr>
        <p:sp>
          <p:nvSpPr>
            <p:cNvPr id="20443" name="Oval 8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4" name="Oval 9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5" name="Oval 9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6" name="Oval 9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890" name="Oval 903"/>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1" name="Oval 904"/>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2" name="Oval 905"/>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3" name="Oval 906"/>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4" name="Oval 907"/>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5" name="Oval 90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6" name="Oval 909"/>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7" name="Oval 910"/>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8" name="Oval 911"/>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899" name="Oval 912"/>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0" name="Oval 913"/>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1" name="Oval 914"/>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2" name="Oval 915"/>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03" name="Group 916"/>
          <p:cNvGrpSpPr>
            <a:grpSpLocks/>
          </p:cNvGrpSpPr>
          <p:nvPr/>
        </p:nvGrpSpPr>
        <p:grpSpPr bwMode="auto">
          <a:xfrm flipH="1">
            <a:off x="4876800" y="4191000"/>
            <a:ext cx="304800" cy="304800"/>
            <a:chOff x="3696" y="1728"/>
            <a:chExt cx="192" cy="192"/>
          </a:xfrm>
        </p:grpSpPr>
        <p:sp>
          <p:nvSpPr>
            <p:cNvPr id="20439" name="Oval 9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0" name="Oval 9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1" name="Oval 9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42" name="Oval 9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04" name="Oval 921"/>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5" name="Oval 922"/>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6" name="Oval 923"/>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7" name="Oval 924"/>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8" name="Oval 925"/>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09" name="Oval 926"/>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0" name="Oval 927"/>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1" name="Oval 928"/>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12" name="Group 929"/>
          <p:cNvGrpSpPr>
            <a:grpSpLocks/>
          </p:cNvGrpSpPr>
          <p:nvPr/>
        </p:nvGrpSpPr>
        <p:grpSpPr bwMode="auto">
          <a:xfrm flipH="1">
            <a:off x="5029200" y="4343400"/>
            <a:ext cx="304800" cy="304800"/>
            <a:chOff x="3696" y="1728"/>
            <a:chExt cx="192" cy="192"/>
          </a:xfrm>
        </p:grpSpPr>
        <p:sp>
          <p:nvSpPr>
            <p:cNvPr id="20435" name="Oval 9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6" name="Oval 9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7" name="Oval 9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8" name="Oval 9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13" name="Oval 934"/>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4" name="Oval 935"/>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5" name="Oval 936"/>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6" name="Oval 937"/>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7" name="Oval 938"/>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8" name="Oval 939"/>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19" name="Oval 940"/>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0" name="Oval 941"/>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21" name="Group 942"/>
          <p:cNvGrpSpPr>
            <a:grpSpLocks/>
          </p:cNvGrpSpPr>
          <p:nvPr/>
        </p:nvGrpSpPr>
        <p:grpSpPr bwMode="auto">
          <a:xfrm flipH="1">
            <a:off x="5181600" y="4267200"/>
            <a:ext cx="304800" cy="304800"/>
            <a:chOff x="3696" y="1728"/>
            <a:chExt cx="192" cy="192"/>
          </a:xfrm>
        </p:grpSpPr>
        <p:sp>
          <p:nvSpPr>
            <p:cNvPr id="20431" name="Oval 9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2" name="Oval 9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3" name="Oval 9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4" name="Oval 9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22" name="Oval 947"/>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3" name="Oval 948"/>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4" name="Oval 949"/>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5" name="Oval 950"/>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6" name="Oval 951"/>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27" name="Oval 952"/>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28" name="Group 953"/>
          <p:cNvGrpSpPr>
            <a:grpSpLocks/>
          </p:cNvGrpSpPr>
          <p:nvPr/>
        </p:nvGrpSpPr>
        <p:grpSpPr bwMode="auto">
          <a:xfrm flipH="1">
            <a:off x="4648200" y="4495800"/>
            <a:ext cx="304800" cy="304800"/>
            <a:chOff x="3696" y="1728"/>
            <a:chExt cx="192" cy="192"/>
          </a:xfrm>
        </p:grpSpPr>
        <p:sp>
          <p:nvSpPr>
            <p:cNvPr id="20427" name="Oval 9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8" name="Oval 9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9" name="Oval 9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30" name="Oval 9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29" name="Oval 958"/>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0" name="Oval 959"/>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1" name="Oval 960"/>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2" name="Oval 961"/>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3" name="Oval 962"/>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4" name="Oval 963"/>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5" name="Oval 964"/>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36" name="Group 965"/>
          <p:cNvGrpSpPr>
            <a:grpSpLocks/>
          </p:cNvGrpSpPr>
          <p:nvPr/>
        </p:nvGrpSpPr>
        <p:grpSpPr bwMode="auto">
          <a:xfrm flipH="1">
            <a:off x="4800600" y="4648200"/>
            <a:ext cx="304800" cy="304800"/>
            <a:chOff x="3696" y="1728"/>
            <a:chExt cx="192" cy="192"/>
          </a:xfrm>
        </p:grpSpPr>
        <p:sp>
          <p:nvSpPr>
            <p:cNvPr id="20423" name="Oval 9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4" name="Oval 9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5" name="Oval 9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6" name="Oval 9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37" name="Oval 970"/>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8" name="Oval 971"/>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39" name="Oval 972"/>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40" name="Oval 973"/>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41" name="Group 974"/>
          <p:cNvGrpSpPr>
            <a:grpSpLocks/>
          </p:cNvGrpSpPr>
          <p:nvPr/>
        </p:nvGrpSpPr>
        <p:grpSpPr bwMode="auto">
          <a:xfrm flipH="1">
            <a:off x="4953000" y="4572000"/>
            <a:ext cx="304800" cy="304800"/>
            <a:chOff x="3696" y="1728"/>
            <a:chExt cx="192" cy="192"/>
          </a:xfrm>
        </p:grpSpPr>
        <p:sp>
          <p:nvSpPr>
            <p:cNvPr id="20419" name="Oval 9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0" name="Oval 9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1" name="Oval 9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22" name="Oval 9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2" name="Group 983"/>
          <p:cNvGrpSpPr>
            <a:grpSpLocks/>
          </p:cNvGrpSpPr>
          <p:nvPr/>
        </p:nvGrpSpPr>
        <p:grpSpPr bwMode="auto">
          <a:xfrm>
            <a:off x="2438400" y="3657600"/>
            <a:ext cx="533400" cy="533400"/>
            <a:chOff x="1104" y="1632"/>
            <a:chExt cx="336" cy="336"/>
          </a:xfrm>
        </p:grpSpPr>
        <p:sp>
          <p:nvSpPr>
            <p:cNvPr id="20415" name="AutoShape 979"/>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6" name="AutoShape 980"/>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7" name="AutoShape 981"/>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8" name="AutoShape 982"/>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3" name="Group 984"/>
          <p:cNvGrpSpPr>
            <a:grpSpLocks/>
          </p:cNvGrpSpPr>
          <p:nvPr/>
        </p:nvGrpSpPr>
        <p:grpSpPr bwMode="auto">
          <a:xfrm rot="-5400000">
            <a:off x="3048000" y="4267200"/>
            <a:ext cx="533400" cy="533400"/>
            <a:chOff x="1104" y="1632"/>
            <a:chExt cx="336" cy="336"/>
          </a:xfrm>
        </p:grpSpPr>
        <p:sp>
          <p:nvSpPr>
            <p:cNvPr id="20411" name="AutoShape 9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2" name="AutoShape 9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3" name="AutoShape 9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4" name="AutoShape 9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4" name="Group 989"/>
          <p:cNvGrpSpPr>
            <a:grpSpLocks/>
          </p:cNvGrpSpPr>
          <p:nvPr/>
        </p:nvGrpSpPr>
        <p:grpSpPr bwMode="auto">
          <a:xfrm>
            <a:off x="2590800" y="3810000"/>
            <a:ext cx="533400" cy="533400"/>
            <a:chOff x="1104" y="1632"/>
            <a:chExt cx="336" cy="336"/>
          </a:xfrm>
        </p:grpSpPr>
        <p:sp>
          <p:nvSpPr>
            <p:cNvPr id="20407" name="AutoShape 9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8" name="AutoShape 9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9" name="AutoShape 9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10" name="AutoShape 9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5" name="Group 994"/>
          <p:cNvGrpSpPr>
            <a:grpSpLocks/>
          </p:cNvGrpSpPr>
          <p:nvPr/>
        </p:nvGrpSpPr>
        <p:grpSpPr bwMode="auto">
          <a:xfrm rot="-5400000">
            <a:off x="2743200" y="3962400"/>
            <a:ext cx="533400" cy="533400"/>
            <a:chOff x="1104" y="1632"/>
            <a:chExt cx="336" cy="336"/>
          </a:xfrm>
        </p:grpSpPr>
        <p:sp>
          <p:nvSpPr>
            <p:cNvPr id="20403" name="AutoShape 9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4" name="AutoShape 9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5" name="AutoShape 9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6" name="AutoShape 9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6" name="Group 999"/>
          <p:cNvGrpSpPr>
            <a:grpSpLocks/>
          </p:cNvGrpSpPr>
          <p:nvPr/>
        </p:nvGrpSpPr>
        <p:grpSpPr bwMode="auto">
          <a:xfrm>
            <a:off x="2286000" y="3886200"/>
            <a:ext cx="533400" cy="533400"/>
            <a:chOff x="1104" y="1632"/>
            <a:chExt cx="336" cy="336"/>
          </a:xfrm>
        </p:grpSpPr>
        <p:sp>
          <p:nvSpPr>
            <p:cNvPr id="20399" name="AutoShape 10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0" name="AutoShape 10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1" name="AutoShape 10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02" name="AutoShape 10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7" name="Group 1004"/>
          <p:cNvGrpSpPr>
            <a:grpSpLocks/>
          </p:cNvGrpSpPr>
          <p:nvPr/>
        </p:nvGrpSpPr>
        <p:grpSpPr bwMode="auto">
          <a:xfrm rot="-5400000">
            <a:off x="2438400" y="4038600"/>
            <a:ext cx="533400" cy="533400"/>
            <a:chOff x="1104" y="1632"/>
            <a:chExt cx="336" cy="336"/>
          </a:xfrm>
        </p:grpSpPr>
        <p:sp>
          <p:nvSpPr>
            <p:cNvPr id="20395" name="AutoShape 10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6" name="AutoShape 10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7" name="AutoShape 10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8" name="AutoShape 10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8" name="Group 1009"/>
          <p:cNvGrpSpPr>
            <a:grpSpLocks/>
          </p:cNvGrpSpPr>
          <p:nvPr/>
        </p:nvGrpSpPr>
        <p:grpSpPr bwMode="auto">
          <a:xfrm>
            <a:off x="2438400" y="4038600"/>
            <a:ext cx="533400" cy="533400"/>
            <a:chOff x="1104" y="1632"/>
            <a:chExt cx="336" cy="336"/>
          </a:xfrm>
        </p:grpSpPr>
        <p:sp>
          <p:nvSpPr>
            <p:cNvPr id="20391" name="AutoShape 10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2" name="AutoShape 10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3" name="AutoShape 10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4" name="AutoShape 10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49" name="Group 1014"/>
          <p:cNvGrpSpPr>
            <a:grpSpLocks/>
          </p:cNvGrpSpPr>
          <p:nvPr/>
        </p:nvGrpSpPr>
        <p:grpSpPr bwMode="auto">
          <a:xfrm>
            <a:off x="2590800" y="3810000"/>
            <a:ext cx="533400" cy="533400"/>
            <a:chOff x="1104" y="1632"/>
            <a:chExt cx="336" cy="336"/>
          </a:xfrm>
        </p:grpSpPr>
        <p:sp>
          <p:nvSpPr>
            <p:cNvPr id="20387" name="AutoShape 10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8" name="AutoShape 10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9" name="AutoShape 10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90" name="AutoShape 10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0" name="Group 1019"/>
          <p:cNvGrpSpPr>
            <a:grpSpLocks/>
          </p:cNvGrpSpPr>
          <p:nvPr/>
        </p:nvGrpSpPr>
        <p:grpSpPr bwMode="auto">
          <a:xfrm rot="-5400000">
            <a:off x="2743200" y="3962400"/>
            <a:ext cx="533400" cy="533400"/>
            <a:chOff x="1104" y="1632"/>
            <a:chExt cx="336" cy="336"/>
          </a:xfrm>
        </p:grpSpPr>
        <p:sp>
          <p:nvSpPr>
            <p:cNvPr id="20383" name="AutoShape 10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4" name="AutoShape 10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5" name="AutoShape 10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6" name="AutoShape 10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1" name="Group 1024"/>
          <p:cNvGrpSpPr>
            <a:grpSpLocks/>
          </p:cNvGrpSpPr>
          <p:nvPr/>
        </p:nvGrpSpPr>
        <p:grpSpPr bwMode="auto">
          <a:xfrm>
            <a:off x="2743200" y="3962400"/>
            <a:ext cx="533400" cy="533400"/>
            <a:chOff x="1104" y="1632"/>
            <a:chExt cx="336" cy="336"/>
          </a:xfrm>
        </p:grpSpPr>
        <p:sp>
          <p:nvSpPr>
            <p:cNvPr id="20379" name="AutoShape 10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0" name="AutoShape 10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1" name="AutoShape 10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82" name="AutoShape 10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2" name="Group 1029"/>
          <p:cNvGrpSpPr>
            <a:grpSpLocks/>
          </p:cNvGrpSpPr>
          <p:nvPr/>
        </p:nvGrpSpPr>
        <p:grpSpPr bwMode="auto">
          <a:xfrm>
            <a:off x="2438400" y="4038600"/>
            <a:ext cx="533400" cy="533400"/>
            <a:chOff x="1104" y="1632"/>
            <a:chExt cx="336" cy="336"/>
          </a:xfrm>
        </p:grpSpPr>
        <p:sp>
          <p:nvSpPr>
            <p:cNvPr id="20375" name="AutoShape 10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6" name="AutoShape 10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7" name="AutoShape 10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8" name="AutoShape 10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3" name="Group 1034"/>
          <p:cNvGrpSpPr>
            <a:grpSpLocks/>
          </p:cNvGrpSpPr>
          <p:nvPr/>
        </p:nvGrpSpPr>
        <p:grpSpPr bwMode="auto">
          <a:xfrm rot="-5400000">
            <a:off x="2590800" y="4191000"/>
            <a:ext cx="533400" cy="533400"/>
            <a:chOff x="1104" y="1632"/>
            <a:chExt cx="336" cy="336"/>
          </a:xfrm>
        </p:grpSpPr>
        <p:sp>
          <p:nvSpPr>
            <p:cNvPr id="20371" name="AutoShape 10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2" name="AutoShape 10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3" name="AutoShape 10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4" name="AutoShape 10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4" name="Group 1039"/>
          <p:cNvGrpSpPr>
            <a:grpSpLocks/>
          </p:cNvGrpSpPr>
          <p:nvPr/>
        </p:nvGrpSpPr>
        <p:grpSpPr bwMode="auto">
          <a:xfrm>
            <a:off x="2590800" y="4191000"/>
            <a:ext cx="533400" cy="533400"/>
            <a:chOff x="1104" y="1632"/>
            <a:chExt cx="336" cy="336"/>
          </a:xfrm>
        </p:grpSpPr>
        <p:sp>
          <p:nvSpPr>
            <p:cNvPr id="20367" name="AutoShape 10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8" name="AutoShape 10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9" name="AutoShape 10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70" name="AutoShape 10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5" name="Group 1044"/>
          <p:cNvGrpSpPr>
            <a:grpSpLocks/>
          </p:cNvGrpSpPr>
          <p:nvPr/>
        </p:nvGrpSpPr>
        <p:grpSpPr bwMode="auto">
          <a:xfrm>
            <a:off x="2743200" y="3962400"/>
            <a:ext cx="533400" cy="533400"/>
            <a:chOff x="1104" y="1632"/>
            <a:chExt cx="336" cy="336"/>
          </a:xfrm>
        </p:grpSpPr>
        <p:sp>
          <p:nvSpPr>
            <p:cNvPr id="20363" name="AutoShape 10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4" name="AutoShape 10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5" name="AutoShape 10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6" name="AutoShape 10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6" name="Group 1049"/>
          <p:cNvGrpSpPr>
            <a:grpSpLocks/>
          </p:cNvGrpSpPr>
          <p:nvPr/>
        </p:nvGrpSpPr>
        <p:grpSpPr bwMode="auto">
          <a:xfrm rot="-5400000">
            <a:off x="2895600" y="4114800"/>
            <a:ext cx="533400" cy="533400"/>
            <a:chOff x="1104" y="1632"/>
            <a:chExt cx="336" cy="336"/>
          </a:xfrm>
        </p:grpSpPr>
        <p:sp>
          <p:nvSpPr>
            <p:cNvPr id="20359" name="AutoShape 10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0" name="AutoShape 10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1" name="AutoShape 10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62" name="AutoShape 10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7" name="Group 1054"/>
          <p:cNvGrpSpPr>
            <a:grpSpLocks/>
          </p:cNvGrpSpPr>
          <p:nvPr/>
        </p:nvGrpSpPr>
        <p:grpSpPr bwMode="auto">
          <a:xfrm>
            <a:off x="2895600" y="4114800"/>
            <a:ext cx="533400" cy="533400"/>
            <a:chOff x="1104" y="1632"/>
            <a:chExt cx="336" cy="336"/>
          </a:xfrm>
        </p:grpSpPr>
        <p:sp>
          <p:nvSpPr>
            <p:cNvPr id="20355" name="AutoShape 10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6" name="AutoShape 10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7" name="AutoShape 10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8" name="AutoShape 10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8" name="Group 1059"/>
          <p:cNvGrpSpPr>
            <a:grpSpLocks/>
          </p:cNvGrpSpPr>
          <p:nvPr/>
        </p:nvGrpSpPr>
        <p:grpSpPr bwMode="auto">
          <a:xfrm>
            <a:off x="2590800" y="4191000"/>
            <a:ext cx="533400" cy="533400"/>
            <a:chOff x="1104" y="1632"/>
            <a:chExt cx="336" cy="336"/>
          </a:xfrm>
        </p:grpSpPr>
        <p:sp>
          <p:nvSpPr>
            <p:cNvPr id="20351" name="AutoShape 10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2" name="AutoShape 10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3" name="AutoShape 10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4" name="AutoShape 10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59" name="Group 1064"/>
          <p:cNvGrpSpPr>
            <a:grpSpLocks/>
          </p:cNvGrpSpPr>
          <p:nvPr/>
        </p:nvGrpSpPr>
        <p:grpSpPr bwMode="auto">
          <a:xfrm rot="-5400000">
            <a:off x="2743200" y="4343400"/>
            <a:ext cx="533400" cy="533400"/>
            <a:chOff x="1104" y="1632"/>
            <a:chExt cx="336" cy="336"/>
          </a:xfrm>
        </p:grpSpPr>
        <p:sp>
          <p:nvSpPr>
            <p:cNvPr id="20347" name="AutoShape 10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8" name="AutoShape 10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9" name="AutoShape 10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50" name="AutoShape 10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0" name="Group 1069"/>
          <p:cNvGrpSpPr>
            <a:grpSpLocks/>
          </p:cNvGrpSpPr>
          <p:nvPr/>
        </p:nvGrpSpPr>
        <p:grpSpPr bwMode="auto">
          <a:xfrm>
            <a:off x="2743200" y="4343400"/>
            <a:ext cx="533400" cy="533400"/>
            <a:chOff x="1104" y="1632"/>
            <a:chExt cx="336" cy="336"/>
          </a:xfrm>
        </p:grpSpPr>
        <p:sp>
          <p:nvSpPr>
            <p:cNvPr id="20343" name="AutoShape 10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4" name="AutoShape 10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5" name="AutoShape 10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6" name="AutoShape 10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1" name="Group 1074"/>
          <p:cNvGrpSpPr>
            <a:grpSpLocks/>
          </p:cNvGrpSpPr>
          <p:nvPr/>
        </p:nvGrpSpPr>
        <p:grpSpPr bwMode="auto">
          <a:xfrm>
            <a:off x="2895600" y="4114800"/>
            <a:ext cx="533400" cy="533400"/>
            <a:chOff x="1104" y="1632"/>
            <a:chExt cx="336" cy="336"/>
          </a:xfrm>
        </p:grpSpPr>
        <p:sp>
          <p:nvSpPr>
            <p:cNvPr id="20339" name="AutoShape 10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0" name="AutoShape 10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1" name="AutoShape 10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42" name="AutoShape 10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2" name="Group 1079"/>
          <p:cNvGrpSpPr>
            <a:grpSpLocks/>
          </p:cNvGrpSpPr>
          <p:nvPr/>
        </p:nvGrpSpPr>
        <p:grpSpPr bwMode="auto">
          <a:xfrm rot="-5400000">
            <a:off x="3048000" y="4267200"/>
            <a:ext cx="533400" cy="533400"/>
            <a:chOff x="1104" y="1632"/>
            <a:chExt cx="336" cy="336"/>
          </a:xfrm>
        </p:grpSpPr>
        <p:sp>
          <p:nvSpPr>
            <p:cNvPr id="20335" name="AutoShape 10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6" name="AutoShape 10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7" name="AutoShape 10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8" name="AutoShape 10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3" name="Group 1084"/>
          <p:cNvGrpSpPr>
            <a:grpSpLocks/>
          </p:cNvGrpSpPr>
          <p:nvPr/>
        </p:nvGrpSpPr>
        <p:grpSpPr bwMode="auto">
          <a:xfrm>
            <a:off x="3048000" y="4267200"/>
            <a:ext cx="533400" cy="533400"/>
            <a:chOff x="1104" y="1632"/>
            <a:chExt cx="336" cy="336"/>
          </a:xfrm>
        </p:grpSpPr>
        <p:sp>
          <p:nvSpPr>
            <p:cNvPr id="20331" name="AutoShape 10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2" name="AutoShape 10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3" name="AutoShape 10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4" name="AutoShape 10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4" name="Group 1089"/>
          <p:cNvGrpSpPr>
            <a:grpSpLocks/>
          </p:cNvGrpSpPr>
          <p:nvPr/>
        </p:nvGrpSpPr>
        <p:grpSpPr bwMode="auto">
          <a:xfrm>
            <a:off x="2743200" y="4343400"/>
            <a:ext cx="533400" cy="533400"/>
            <a:chOff x="1104" y="1632"/>
            <a:chExt cx="336" cy="336"/>
          </a:xfrm>
        </p:grpSpPr>
        <p:sp>
          <p:nvSpPr>
            <p:cNvPr id="20327" name="AutoShape 10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8" name="AutoShape 10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9" name="AutoShape 10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30" name="AutoShape 10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5" name="Group 1094"/>
          <p:cNvGrpSpPr>
            <a:grpSpLocks/>
          </p:cNvGrpSpPr>
          <p:nvPr/>
        </p:nvGrpSpPr>
        <p:grpSpPr bwMode="auto">
          <a:xfrm rot="-5400000">
            <a:off x="2895600" y="4495800"/>
            <a:ext cx="533400" cy="533400"/>
            <a:chOff x="1104" y="1632"/>
            <a:chExt cx="336" cy="336"/>
          </a:xfrm>
        </p:grpSpPr>
        <p:sp>
          <p:nvSpPr>
            <p:cNvPr id="20323" name="AutoShape 10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4" name="AutoShape 10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5" name="AutoShape 10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6" name="AutoShape 10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6" name="Group 1099"/>
          <p:cNvGrpSpPr>
            <a:grpSpLocks/>
          </p:cNvGrpSpPr>
          <p:nvPr/>
        </p:nvGrpSpPr>
        <p:grpSpPr bwMode="auto">
          <a:xfrm>
            <a:off x="2895600" y="4495800"/>
            <a:ext cx="533400" cy="533400"/>
            <a:chOff x="1104" y="1632"/>
            <a:chExt cx="336" cy="336"/>
          </a:xfrm>
        </p:grpSpPr>
        <p:sp>
          <p:nvSpPr>
            <p:cNvPr id="20319" name="AutoShape 11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0" name="AutoShape 11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1" name="AutoShape 11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22" name="AutoShape 11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7" name="Group 1104"/>
          <p:cNvGrpSpPr>
            <a:grpSpLocks/>
          </p:cNvGrpSpPr>
          <p:nvPr/>
        </p:nvGrpSpPr>
        <p:grpSpPr bwMode="auto">
          <a:xfrm>
            <a:off x="3048000" y="4267200"/>
            <a:ext cx="533400" cy="533400"/>
            <a:chOff x="1104" y="1632"/>
            <a:chExt cx="336" cy="336"/>
          </a:xfrm>
        </p:grpSpPr>
        <p:sp>
          <p:nvSpPr>
            <p:cNvPr id="20315" name="AutoShape 11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6" name="AutoShape 11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7" name="AutoShape 11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8" name="AutoShape 11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8" name="Group 1109"/>
          <p:cNvGrpSpPr>
            <a:grpSpLocks/>
          </p:cNvGrpSpPr>
          <p:nvPr/>
        </p:nvGrpSpPr>
        <p:grpSpPr bwMode="auto">
          <a:xfrm rot="-5400000">
            <a:off x="3200400" y="4419600"/>
            <a:ext cx="533400" cy="533400"/>
            <a:chOff x="1104" y="1632"/>
            <a:chExt cx="336" cy="336"/>
          </a:xfrm>
        </p:grpSpPr>
        <p:sp>
          <p:nvSpPr>
            <p:cNvPr id="20311" name="AutoShape 11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2" name="AutoShape 11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3" name="AutoShape 11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4" name="AutoShape 11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69" name="Group 1114"/>
          <p:cNvGrpSpPr>
            <a:grpSpLocks/>
          </p:cNvGrpSpPr>
          <p:nvPr/>
        </p:nvGrpSpPr>
        <p:grpSpPr bwMode="auto">
          <a:xfrm>
            <a:off x="3200400" y="4419600"/>
            <a:ext cx="533400" cy="533400"/>
            <a:chOff x="1104" y="1632"/>
            <a:chExt cx="336" cy="336"/>
          </a:xfrm>
        </p:grpSpPr>
        <p:sp>
          <p:nvSpPr>
            <p:cNvPr id="20307" name="AutoShape 11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8" name="AutoShape 11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9" name="AutoShape 11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10" name="AutoShape 11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0" name="Group 1119"/>
          <p:cNvGrpSpPr>
            <a:grpSpLocks/>
          </p:cNvGrpSpPr>
          <p:nvPr/>
        </p:nvGrpSpPr>
        <p:grpSpPr bwMode="auto">
          <a:xfrm>
            <a:off x="2895600" y="4495800"/>
            <a:ext cx="533400" cy="533400"/>
            <a:chOff x="1104" y="1632"/>
            <a:chExt cx="336" cy="336"/>
          </a:xfrm>
        </p:grpSpPr>
        <p:sp>
          <p:nvSpPr>
            <p:cNvPr id="20303" name="AutoShape 11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4" name="AutoShape 11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5" name="AutoShape 11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6" name="AutoShape 11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1" name="Group 1124"/>
          <p:cNvGrpSpPr>
            <a:grpSpLocks/>
          </p:cNvGrpSpPr>
          <p:nvPr/>
        </p:nvGrpSpPr>
        <p:grpSpPr bwMode="auto">
          <a:xfrm rot="-5400000">
            <a:off x="3048000" y="4648200"/>
            <a:ext cx="533400" cy="533400"/>
            <a:chOff x="1104" y="1632"/>
            <a:chExt cx="336" cy="336"/>
          </a:xfrm>
        </p:grpSpPr>
        <p:sp>
          <p:nvSpPr>
            <p:cNvPr id="20299" name="AutoShape 11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0" name="AutoShape 11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1" name="AutoShape 11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302" name="AutoShape 11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2" name="Group 1129"/>
          <p:cNvGrpSpPr>
            <a:grpSpLocks/>
          </p:cNvGrpSpPr>
          <p:nvPr/>
        </p:nvGrpSpPr>
        <p:grpSpPr bwMode="auto">
          <a:xfrm>
            <a:off x="3048000" y="4648200"/>
            <a:ext cx="533400" cy="533400"/>
            <a:chOff x="1104" y="1632"/>
            <a:chExt cx="336" cy="336"/>
          </a:xfrm>
        </p:grpSpPr>
        <p:sp>
          <p:nvSpPr>
            <p:cNvPr id="20295" name="AutoShape 11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6" name="AutoShape 11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7" name="AutoShape 11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8" name="AutoShape 11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3" name="Group 1134"/>
          <p:cNvGrpSpPr>
            <a:grpSpLocks/>
          </p:cNvGrpSpPr>
          <p:nvPr/>
        </p:nvGrpSpPr>
        <p:grpSpPr bwMode="auto">
          <a:xfrm>
            <a:off x="3048000" y="4267200"/>
            <a:ext cx="533400" cy="533400"/>
            <a:chOff x="1104" y="1632"/>
            <a:chExt cx="336" cy="336"/>
          </a:xfrm>
        </p:grpSpPr>
        <p:sp>
          <p:nvSpPr>
            <p:cNvPr id="20291" name="AutoShape 11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2" name="AutoShape 11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3" name="AutoShape 11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4" name="AutoShape 11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4" name="Group 1139"/>
          <p:cNvGrpSpPr>
            <a:grpSpLocks/>
          </p:cNvGrpSpPr>
          <p:nvPr/>
        </p:nvGrpSpPr>
        <p:grpSpPr bwMode="auto">
          <a:xfrm rot="-5400000">
            <a:off x="3200400" y="4419600"/>
            <a:ext cx="533400" cy="533400"/>
            <a:chOff x="1104" y="1632"/>
            <a:chExt cx="336" cy="336"/>
          </a:xfrm>
        </p:grpSpPr>
        <p:sp>
          <p:nvSpPr>
            <p:cNvPr id="20287" name="AutoShape 11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8" name="AutoShape 11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9" name="AutoShape 11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90" name="AutoShape 11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5" name="Group 1144"/>
          <p:cNvGrpSpPr>
            <a:grpSpLocks/>
          </p:cNvGrpSpPr>
          <p:nvPr/>
        </p:nvGrpSpPr>
        <p:grpSpPr bwMode="auto">
          <a:xfrm>
            <a:off x="3200400" y="4419600"/>
            <a:ext cx="533400" cy="533400"/>
            <a:chOff x="1104" y="1632"/>
            <a:chExt cx="336" cy="336"/>
          </a:xfrm>
        </p:grpSpPr>
        <p:sp>
          <p:nvSpPr>
            <p:cNvPr id="20283" name="AutoShape 11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4" name="AutoShape 11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5" name="AutoShape 11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6" name="AutoShape 11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6" name="Group 1149"/>
          <p:cNvGrpSpPr>
            <a:grpSpLocks/>
          </p:cNvGrpSpPr>
          <p:nvPr/>
        </p:nvGrpSpPr>
        <p:grpSpPr bwMode="auto">
          <a:xfrm rot="-5400000">
            <a:off x="3352800" y="4572000"/>
            <a:ext cx="533400" cy="533400"/>
            <a:chOff x="1104" y="1632"/>
            <a:chExt cx="336" cy="336"/>
          </a:xfrm>
        </p:grpSpPr>
        <p:sp>
          <p:nvSpPr>
            <p:cNvPr id="20279" name="AutoShape 11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0" name="AutoShape 11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1" name="AutoShape 11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82" name="AutoShape 11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7" name="Group 1154"/>
          <p:cNvGrpSpPr>
            <a:grpSpLocks/>
          </p:cNvGrpSpPr>
          <p:nvPr/>
        </p:nvGrpSpPr>
        <p:grpSpPr bwMode="auto">
          <a:xfrm>
            <a:off x="2895600" y="4495800"/>
            <a:ext cx="533400" cy="533400"/>
            <a:chOff x="1104" y="1632"/>
            <a:chExt cx="336" cy="336"/>
          </a:xfrm>
        </p:grpSpPr>
        <p:sp>
          <p:nvSpPr>
            <p:cNvPr id="20275" name="AutoShape 11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6" name="AutoShape 11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7" name="AutoShape 11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8" name="AutoShape 11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8" name="Group 1159"/>
          <p:cNvGrpSpPr>
            <a:grpSpLocks/>
          </p:cNvGrpSpPr>
          <p:nvPr/>
        </p:nvGrpSpPr>
        <p:grpSpPr bwMode="auto">
          <a:xfrm rot="-5400000">
            <a:off x="3048000" y="4648200"/>
            <a:ext cx="533400" cy="533400"/>
            <a:chOff x="1104" y="1632"/>
            <a:chExt cx="336" cy="336"/>
          </a:xfrm>
        </p:grpSpPr>
        <p:sp>
          <p:nvSpPr>
            <p:cNvPr id="20271" name="AutoShape 11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2" name="AutoShape 11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3" name="AutoShape 11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4" name="AutoShape 11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79" name="Group 1164"/>
          <p:cNvGrpSpPr>
            <a:grpSpLocks/>
          </p:cNvGrpSpPr>
          <p:nvPr/>
        </p:nvGrpSpPr>
        <p:grpSpPr bwMode="auto">
          <a:xfrm>
            <a:off x="3048000" y="4648200"/>
            <a:ext cx="533400" cy="533400"/>
            <a:chOff x="1104" y="1632"/>
            <a:chExt cx="336" cy="336"/>
          </a:xfrm>
        </p:grpSpPr>
        <p:sp>
          <p:nvSpPr>
            <p:cNvPr id="20267" name="AutoShape 11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8" name="AutoShape 11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9" name="AutoShape 11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70" name="AutoShape 11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0" name="Group 1169"/>
          <p:cNvGrpSpPr>
            <a:grpSpLocks/>
          </p:cNvGrpSpPr>
          <p:nvPr/>
        </p:nvGrpSpPr>
        <p:grpSpPr bwMode="auto">
          <a:xfrm>
            <a:off x="3200400" y="4419600"/>
            <a:ext cx="533400" cy="533400"/>
            <a:chOff x="1104" y="1632"/>
            <a:chExt cx="336" cy="336"/>
          </a:xfrm>
        </p:grpSpPr>
        <p:sp>
          <p:nvSpPr>
            <p:cNvPr id="20263" name="AutoShape 11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4" name="AutoShape 11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5" name="AutoShape 11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6" name="AutoShape 11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1" name="Group 1174"/>
          <p:cNvGrpSpPr>
            <a:grpSpLocks/>
          </p:cNvGrpSpPr>
          <p:nvPr/>
        </p:nvGrpSpPr>
        <p:grpSpPr bwMode="auto">
          <a:xfrm rot="-5400000">
            <a:off x="3352800" y="4572000"/>
            <a:ext cx="533400" cy="533400"/>
            <a:chOff x="1104" y="1632"/>
            <a:chExt cx="336" cy="336"/>
          </a:xfrm>
        </p:grpSpPr>
        <p:sp>
          <p:nvSpPr>
            <p:cNvPr id="20259" name="AutoShape 11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0" name="AutoShape 11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1" name="AutoShape 11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62" name="AutoShape 11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2" name="Group 1179"/>
          <p:cNvGrpSpPr>
            <a:grpSpLocks/>
          </p:cNvGrpSpPr>
          <p:nvPr/>
        </p:nvGrpSpPr>
        <p:grpSpPr bwMode="auto">
          <a:xfrm>
            <a:off x="3352800" y="4572000"/>
            <a:ext cx="533400" cy="533400"/>
            <a:chOff x="1104" y="1632"/>
            <a:chExt cx="336" cy="336"/>
          </a:xfrm>
        </p:grpSpPr>
        <p:sp>
          <p:nvSpPr>
            <p:cNvPr id="20255" name="AutoShape 11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6" name="AutoShape 11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7" name="AutoShape 11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8" name="AutoShape 11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3" name="Group 1184"/>
          <p:cNvGrpSpPr>
            <a:grpSpLocks/>
          </p:cNvGrpSpPr>
          <p:nvPr/>
        </p:nvGrpSpPr>
        <p:grpSpPr bwMode="auto">
          <a:xfrm>
            <a:off x="3048000" y="4648200"/>
            <a:ext cx="533400" cy="533400"/>
            <a:chOff x="1104" y="1632"/>
            <a:chExt cx="336" cy="336"/>
          </a:xfrm>
        </p:grpSpPr>
        <p:sp>
          <p:nvSpPr>
            <p:cNvPr id="20251" name="AutoShape 11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2" name="AutoShape 11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3" name="AutoShape 11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4" name="AutoShape 11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4" name="Group 1189"/>
          <p:cNvGrpSpPr>
            <a:grpSpLocks/>
          </p:cNvGrpSpPr>
          <p:nvPr/>
        </p:nvGrpSpPr>
        <p:grpSpPr bwMode="auto">
          <a:xfrm rot="-5400000">
            <a:off x="3276600" y="3505200"/>
            <a:ext cx="533400" cy="533400"/>
            <a:chOff x="1104" y="1632"/>
            <a:chExt cx="336" cy="336"/>
          </a:xfrm>
        </p:grpSpPr>
        <p:sp>
          <p:nvSpPr>
            <p:cNvPr id="20247" name="AutoShape 11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8" name="AutoShape 11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9" name="AutoShape 11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50" name="AutoShape 11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5" name="Group 1194"/>
          <p:cNvGrpSpPr>
            <a:grpSpLocks/>
          </p:cNvGrpSpPr>
          <p:nvPr/>
        </p:nvGrpSpPr>
        <p:grpSpPr bwMode="auto">
          <a:xfrm>
            <a:off x="3200400" y="4800600"/>
            <a:ext cx="533400" cy="533400"/>
            <a:chOff x="1104" y="1632"/>
            <a:chExt cx="336" cy="336"/>
          </a:xfrm>
        </p:grpSpPr>
        <p:sp>
          <p:nvSpPr>
            <p:cNvPr id="20243" name="AutoShape 11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4" name="AutoShape 11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5" name="AutoShape 11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6" name="AutoShape 11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6" name="Group 1199"/>
          <p:cNvGrpSpPr>
            <a:grpSpLocks/>
          </p:cNvGrpSpPr>
          <p:nvPr/>
        </p:nvGrpSpPr>
        <p:grpSpPr bwMode="auto">
          <a:xfrm>
            <a:off x="3352800" y="4572000"/>
            <a:ext cx="533400" cy="533400"/>
            <a:chOff x="1104" y="1632"/>
            <a:chExt cx="336" cy="336"/>
          </a:xfrm>
        </p:grpSpPr>
        <p:sp>
          <p:nvSpPr>
            <p:cNvPr id="20239" name="AutoShape 12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0" name="AutoShape 12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1" name="AutoShape 12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42" name="AutoShape 12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87" name="Group 1204"/>
          <p:cNvGrpSpPr>
            <a:grpSpLocks/>
          </p:cNvGrpSpPr>
          <p:nvPr/>
        </p:nvGrpSpPr>
        <p:grpSpPr bwMode="auto">
          <a:xfrm>
            <a:off x="3200400" y="4800600"/>
            <a:ext cx="533400" cy="533400"/>
            <a:chOff x="1104" y="1632"/>
            <a:chExt cx="336" cy="336"/>
          </a:xfrm>
        </p:grpSpPr>
        <p:sp>
          <p:nvSpPr>
            <p:cNvPr id="20235" name="AutoShape 12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6" name="AutoShape 12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7" name="AutoShape 12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8" name="AutoShape 12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9988" name="Oval 1209"/>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89" name="Oval 1210"/>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0" name="Oval 1211"/>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1" name="Oval 1212"/>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2" name="Oval 1213"/>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3" name="Oval 1214"/>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4" name="Oval 121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995" name="Oval 1216"/>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9996" name="Group 1217"/>
          <p:cNvGrpSpPr>
            <a:grpSpLocks/>
          </p:cNvGrpSpPr>
          <p:nvPr/>
        </p:nvGrpSpPr>
        <p:grpSpPr bwMode="auto">
          <a:xfrm>
            <a:off x="3200400" y="3657600"/>
            <a:ext cx="533400" cy="533400"/>
            <a:chOff x="1104" y="1632"/>
            <a:chExt cx="336" cy="336"/>
          </a:xfrm>
        </p:grpSpPr>
        <p:sp>
          <p:nvSpPr>
            <p:cNvPr id="20231" name="AutoShape 12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2" name="AutoShape 12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3" name="AutoShape 12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4" name="AutoShape 12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7" name="Group 1222"/>
          <p:cNvGrpSpPr>
            <a:grpSpLocks/>
          </p:cNvGrpSpPr>
          <p:nvPr/>
        </p:nvGrpSpPr>
        <p:grpSpPr bwMode="auto">
          <a:xfrm rot="-5400000">
            <a:off x="3429000" y="3657600"/>
            <a:ext cx="533400" cy="533400"/>
            <a:chOff x="1104" y="1632"/>
            <a:chExt cx="336" cy="336"/>
          </a:xfrm>
        </p:grpSpPr>
        <p:sp>
          <p:nvSpPr>
            <p:cNvPr id="20227" name="AutoShape 12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8" name="AutoShape 12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9" name="AutoShape 12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30" name="AutoShape 12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8" name="Group 1227"/>
          <p:cNvGrpSpPr>
            <a:grpSpLocks/>
          </p:cNvGrpSpPr>
          <p:nvPr/>
        </p:nvGrpSpPr>
        <p:grpSpPr bwMode="auto">
          <a:xfrm>
            <a:off x="3352800" y="3810000"/>
            <a:ext cx="533400" cy="533400"/>
            <a:chOff x="1104" y="1632"/>
            <a:chExt cx="336" cy="336"/>
          </a:xfrm>
        </p:grpSpPr>
        <p:sp>
          <p:nvSpPr>
            <p:cNvPr id="20223" name="AutoShape 12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4" name="AutoShape 12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5" name="AutoShape 12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6" name="AutoShape 12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19999" name="Group 1232"/>
          <p:cNvGrpSpPr>
            <a:grpSpLocks/>
          </p:cNvGrpSpPr>
          <p:nvPr/>
        </p:nvGrpSpPr>
        <p:grpSpPr bwMode="auto">
          <a:xfrm rot="-5400000">
            <a:off x="3505200" y="3962400"/>
            <a:ext cx="533400" cy="533400"/>
            <a:chOff x="1104" y="1632"/>
            <a:chExt cx="336" cy="336"/>
          </a:xfrm>
        </p:grpSpPr>
        <p:sp>
          <p:nvSpPr>
            <p:cNvPr id="20219" name="AutoShape 12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0" name="AutoShape 12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1" name="AutoShape 12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22" name="AutoShape 12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0" name="Group 1237"/>
          <p:cNvGrpSpPr>
            <a:grpSpLocks/>
          </p:cNvGrpSpPr>
          <p:nvPr/>
        </p:nvGrpSpPr>
        <p:grpSpPr bwMode="auto">
          <a:xfrm>
            <a:off x="3200400" y="3886200"/>
            <a:ext cx="533400" cy="533400"/>
            <a:chOff x="1104" y="1632"/>
            <a:chExt cx="336" cy="336"/>
          </a:xfrm>
        </p:grpSpPr>
        <p:sp>
          <p:nvSpPr>
            <p:cNvPr id="20215" name="AutoShape 12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6" name="AutoShape 12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7" name="AutoShape 12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8" name="AutoShape 12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1" name="Group 1242"/>
          <p:cNvGrpSpPr>
            <a:grpSpLocks/>
          </p:cNvGrpSpPr>
          <p:nvPr/>
        </p:nvGrpSpPr>
        <p:grpSpPr bwMode="auto">
          <a:xfrm rot="-5400000">
            <a:off x="3200400" y="4038600"/>
            <a:ext cx="533400" cy="533400"/>
            <a:chOff x="1104" y="1632"/>
            <a:chExt cx="336" cy="336"/>
          </a:xfrm>
        </p:grpSpPr>
        <p:sp>
          <p:nvSpPr>
            <p:cNvPr id="20211" name="AutoShape 12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2" name="AutoShape 12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3" name="AutoShape 12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4" name="AutoShape 12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2" name="Group 1247"/>
          <p:cNvGrpSpPr>
            <a:grpSpLocks/>
          </p:cNvGrpSpPr>
          <p:nvPr/>
        </p:nvGrpSpPr>
        <p:grpSpPr bwMode="auto">
          <a:xfrm>
            <a:off x="3200400" y="4038600"/>
            <a:ext cx="533400" cy="533400"/>
            <a:chOff x="1104" y="1632"/>
            <a:chExt cx="336" cy="336"/>
          </a:xfrm>
        </p:grpSpPr>
        <p:sp>
          <p:nvSpPr>
            <p:cNvPr id="20207" name="AutoShape 12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8" name="AutoShape 12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9" name="AutoShape 12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10" name="AutoShape 12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3" name="Group 1252"/>
          <p:cNvGrpSpPr>
            <a:grpSpLocks/>
          </p:cNvGrpSpPr>
          <p:nvPr/>
        </p:nvGrpSpPr>
        <p:grpSpPr bwMode="auto">
          <a:xfrm>
            <a:off x="3352800" y="3810000"/>
            <a:ext cx="533400" cy="533400"/>
            <a:chOff x="1104" y="1632"/>
            <a:chExt cx="336" cy="336"/>
          </a:xfrm>
        </p:grpSpPr>
        <p:sp>
          <p:nvSpPr>
            <p:cNvPr id="20203" name="AutoShape 12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4" name="AutoShape 12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5" name="AutoShape 12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6" name="AutoShape 12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4" name="Group 1257"/>
          <p:cNvGrpSpPr>
            <a:grpSpLocks/>
          </p:cNvGrpSpPr>
          <p:nvPr/>
        </p:nvGrpSpPr>
        <p:grpSpPr bwMode="auto">
          <a:xfrm rot="-5400000">
            <a:off x="3505200" y="3962400"/>
            <a:ext cx="533400" cy="533400"/>
            <a:chOff x="1104" y="1632"/>
            <a:chExt cx="336" cy="336"/>
          </a:xfrm>
        </p:grpSpPr>
        <p:sp>
          <p:nvSpPr>
            <p:cNvPr id="20199" name="AutoShape 12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0" name="AutoShape 12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1" name="AutoShape 12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202" name="AutoShape 12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5" name="Group 1262"/>
          <p:cNvGrpSpPr>
            <a:grpSpLocks/>
          </p:cNvGrpSpPr>
          <p:nvPr/>
        </p:nvGrpSpPr>
        <p:grpSpPr bwMode="auto">
          <a:xfrm>
            <a:off x="3505200" y="3962400"/>
            <a:ext cx="533400" cy="533400"/>
            <a:chOff x="1104" y="1632"/>
            <a:chExt cx="336" cy="336"/>
          </a:xfrm>
        </p:grpSpPr>
        <p:sp>
          <p:nvSpPr>
            <p:cNvPr id="20195" name="AutoShape 12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6" name="AutoShape 12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7" name="AutoShape 12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8" name="AutoShape 12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6" name="Group 1267"/>
          <p:cNvGrpSpPr>
            <a:grpSpLocks/>
          </p:cNvGrpSpPr>
          <p:nvPr/>
        </p:nvGrpSpPr>
        <p:grpSpPr bwMode="auto">
          <a:xfrm>
            <a:off x="3200400" y="4038600"/>
            <a:ext cx="533400" cy="533400"/>
            <a:chOff x="1104" y="1632"/>
            <a:chExt cx="336" cy="336"/>
          </a:xfrm>
        </p:grpSpPr>
        <p:sp>
          <p:nvSpPr>
            <p:cNvPr id="20191" name="AutoShape 12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2" name="AutoShape 12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3" name="AutoShape 12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4" name="AutoShape 12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7" name="Group 1272"/>
          <p:cNvGrpSpPr>
            <a:grpSpLocks/>
          </p:cNvGrpSpPr>
          <p:nvPr/>
        </p:nvGrpSpPr>
        <p:grpSpPr bwMode="auto">
          <a:xfrm rot="-5400000">
            <a:off x="3352800" y="4191000"/>
            <a:ext cx="533400" cy="533400"/>
            <a:chOff x="1104" y="1632"/>
            <a:chExt cx="336" cy="336"/>
          </a:xfrm>
        </p:grpSpPr>
        <p:sp>
          <p:nvSpPr>
            <p:cNvPr id="20187" name="AutoShape 12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8" name="AutoShape 12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9" name="AutoShape 12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90" name="AutoShape 12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8" name="Group 1277"/>
          <p:cNvGrpSpPr>
            <a:grpSpLocks/>
          </p:cNvGrpSpPr>
          <p:nvPr/>
        </p:nvGrpSpPr>
        <p:grpSpPr bwMode="auto">
          <a:xfrm>
            <a:off x="3352800" y="4191000"/>
            <a:ext cx="533400" cy="533400"/>
            <a:chOff x="1104" y="1632"/>
            <a:chExt cx="336" cy="336"/>
          </a:xfrm>
        </p:grpSpPr>
        <p:sp>
          <p:nvSpPr>
            <p:cNvPr id="20183" name="AutoShape 12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4" name="AutoShape 12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5" name="AutoShape 12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6" name="AutoShape 12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09" name="Group 1282"/>
          <p:cNvGrpSpPr>
            <a:grpSpLocks/>
          </p:cNvGrpSpPr>
          <p:nvPr/>
        </p:nvGrpSpPr>
        <p:grpSpPr bwMode="auto">
          <a:xfrm>
            <a:off x="3505200" y="3962400"/>
            <a:ext cx="533400" cy="533400"/>
            <a:chOff x="1104" y="1632"/>
            <a:chExt cx="336" cy="336"/>
          </a:xfrm>
        </p:grpSpPr>
        <p:sp>
          <p:nvSpPr>
            <p:cNvPr id="20179" name="AutoShape 12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0" name="AutoShape 12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1" name="AutoShape 12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82" name="AutoShape 12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0" name="Group 1287"/>
          <p:cNvGrpSpPr>
            <a:grpSpLocks/>
          </p:cNvGrpSpPr>
          <p:nvPr/>
        </p:nvGrpSpPr>
        <p:grpSpPr bwMode="auto">
          <a:xfrm rot="-5400000">
            <a:off x="3657600" y="4114800"/>
            <a:ext cx="533400" cy="533400"/>
            <a:chOff x="1104" y="1632"/>
            <a:chExt cx="336" cy="336"/>
          </a:xfrm>
        </p:grpSpPr>
        <p:sp>
          <p:nvSpPr>
            <p:cNvPr id="20175" name="AutoShape 12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6" name="AutoShape 12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7" name="AutoShape 12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8" name="AutoShape 12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1" name="Group 1292"/>
          <p:cNvGrpSpPr>
            <a:grpSpLocks/>
          </p:cNvGrpSpPr>
          <p:nvPr/>
        </p:nvGrpSpPr>
        <p:grpSpPr bwMode="auto">
          <a:xfrm>
            <a:off x="3657600" y="4114800"/>
            <a:ext cx="533400" cy="533400"/>
            <a:chOff x="1104" y="1632"/>
            <a:chExt cx="336" cy="336"/>
          </a:xfrm>
        </p:grpSpPr>
        <p:sp>
          <p:nvSpPr>
            <p:cNvPr id="20171" name="AutoShape 12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2" name="AutoShape 12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3" name="AutoShape 12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4" name="AutoShape 12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2" name="Group 1297"/>
          <p:cNvGrpSpPr>
            <a:grpSpLocks/>
          </p:cNvGrpSpPr>
          <p:nvPr/>
        </p:nvGrpSpPr>
        <p:grpSpPr bwMode="auto">
          <a:xfrm>
            <a:off x="3352800" y="4191000"/>
            <a:ext cx="533400" cy="533400"/>
            <a:chOff x="1104" y="1632"/>
            <a:chExt cx="336" cy="336"/>
          </a:xfrm>
        </p:grpSpPr>
        <p:sp>
          <p:nvSpPr>
            <p:cNvPr id="20167" name="AutoShape 12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8" name="AutoShape 12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9" name="AutoShape 13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70" name="AutoShape 13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3" name="Group 1302"/>
          <p:cNvGrpSpPr>
            <a:grpSpLocks/>
          </p:cNvGrpSpPr>
          <p:nvPr/>
        </p:nvGrpSpPr>
        <p:grpSpPr bwMode="auto">
          <a:xfrm rot="-5400000">
            <a:off x="3352800" y="4343400"/>
            <a:ext cx="533400" cy="533400"/>
            <a:chOff x="1104" y="1632"/>
            <a:chExt cx="336" cy="336"/>
          </a:xfrm>
        </p:grpSpPr>
        <p:sp>
          <p:nvSpPr>
            <p:cNvPr id="20163" name="AutoShape 13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4" name="AutoShape 13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5" name="AutoShape 13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6" name="AutoShape 13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4" name="Group 1307"/>
          <p:cNvGrpSpPr>
            <a:grpSpLocks/>
          </p:cNvGrpSpPr>
          <p:nvPr/>
        </p:nvGrpSpPr>
        <p:grpSpPr bwMode="auto">
          <a:xfrm>
            <a:off x="3352800" y="4343400"/>
            <a:ext cx="533400" cy="533400"/>
            <a:chOff x="1104" y="1632"/>
            <a:chExt cx="336" cy="336"/>
          </a:xfrm>
        </p:grpSpPr>
        <p:sp>
          <p:nvSpPr>
            <p:cNvPr id="20159" name="AutoShape 13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0" name="AutoShape 13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1" name="AutoShape 13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62" name="AutoShape 13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5" name="Group 1312"/>
          <p:cNvGrpSpPr>
            <a:grpSpLocks/>
          </p:cNvGrpSpPr>
          <p:nvPr/>
        </p:nvGrpSpPr>
        <p:grpSpPr bwMode="auto">
          <a:xfrm>
            <a:off x="3657600" y="4114800"/>
            <a:ext cx="533400" cy="533400"/>
            <a:chOff x="1104" y="1632"/>
            <a:chExt cx="336" cy="336"/>
          </a:xfrm>
        </p:grpSpPr>
        <p:sp>
          <p:nvSpPr>
            <p:cNvPr id="20155" name="AutoShape 13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6" name="AutoShape 13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7" name="AutoShape 13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8" name="AutoShape 13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6" name="Group 1317"/>
          <p:cNvGrpSpPr>
            <a:grpSpLocks/>
          </p:cNvGrpSpPr>
          <p:nvPr/>
        </p:nvGrpSpPr>
        <p:grpSpPr bwMode="auto">
          <a:xfrm rot="-5400000">
            <a:off x="3810000" y="4267200"/>
            <a:ext cx="533400" cy="533400"/>
            <a:chOff x="1104" y="1632"/>
            <a:chExt cx="336" cy="336"/>
          </a:xfrm>
        </p:grpSpPr>
        <p:sp>
          <p:nvSpPr>
            <p:cNvPr id="20151" name="AutoShape 13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2" name="AutoShape 13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3" name="AutoShape 13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4" name="AutoShape 13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7" name="Group 1322"/>
          <p:cNvGrpSpPr>
            <a:grpSpLocks/>
          </p:cNvGrpSpPr>
          <p:nvPr/>
        </p:nvGrpSpPr>
        <p:grpSpPr bwMode="auto">
          <a:xfrm>
            <a:off x="3810000" y="4267200"/>
            <a:ext cx="533400" cy="533400"/>
            <a:chOff x="1104" y="1632"/>
            <a:chExt cx="336" cy="336"/>
          </a:xfrm>
        </p:grpSpPr>
        <p:sp>
          <p:nvSpPr>
            <p:cNvPr id="20147" name="AutoShape 13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8" name="AutoShape 13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9" name="AutoShape 13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50" name="AutoShape 13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8" name="Group 1327"/>
          <p:cNvGrpSpPr>
            <a:grpSpLocks/>
          </p:cNvGrpSpPr>
          <p:nvPr/>
        </p:nvGrpSpPr>
        <p:grpSpPr bwMode="auto">
          <a:xfrm>
            <a:off x="3352800" y="4343400"/>
            <a:ext cx="533400" cy="533400"/>
            <a:chOff x="1104" y="1632"/>
            <a:chExt cx="336" cy="336"/>
          </a:xfrm>
        </p:grpSpPr>
        <p:sp>
          <p:nvSpPr>
            <p:cNvPr id="20143" name="AutoShape 13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4" name="AutoShape 13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5" name="AutoShape 13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6" name="AutoShape 13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19" name="Group 1332"/>
          <p:cNvGrpSpPr>
            <a:grpSpLocks/>
          </p:cNvGrpSpPr>
          <p:nvPr/>
        </p:nvGrpSpPr>
        <p:grpSpPr bwMode="auto">
          <a:xfrm rot="-5400000">
            <a:off x="3657600" y="4495800"/>
            <a:ext cx="533400" cy="533400"/>
            <a:chOff x="1104" y="1632"/>
            <a:chExt cx="336" cy="336"/>
          </a:xfrm>
        </p:grpSpPr>
        <p:sp>
          <p:nvSpPr>
            <p:cNvPr id="20139" name="AutoShape 13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0" name="AutoShape 13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1" name="AutoShape 13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42" name="AutoShape 13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0" name="Group 1337"/>
          <p:cNvGrpSpPr>
            <a:grpSpLocks/>
          </p:cNvGrpSpPr>
          <p:nvPr/>
        </p:nvGrpSpPr>
        <p:grpSpPr bwMode="auto">
          <a:xfrm>
            <a:off x="3657600" y="4495800"/>
            <a:ext cx="533400" cy="533400"/>
            <a:chOff x="1104" y="1632"/>
            <a:chExt cx="336" cy="336"/>
          </a:xfrm>
        </p:grpSpPr>
        <p:sp>
          <p:nvSpPr>
            <p:cNvPr id="20135" name="AutoShape 13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6" name="AutoShape 13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7" name="AutoShape 13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8" name="AutoShape 13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1" name="Group 1342"/>
          <p:cNvGrpSpPr>
            <a:grpSpLocks/>
          </p:cNvGrpSpPr>
          <p:nvPr/>
        </p:nvGrpSpPr>
        <p:grpSpPr bwMode="auto">
          <a:xfrm>
            <a:off x="3810000" y="4267200"/>
            <a:ext cx="533400" cy="533400"/>
            <a:chOff x="1104" y="1632"/>
            <a:chExt cx="336" cy="336"/>
          </a:xfrm>
        </p:grpSpPr>
        <p:sp>
          <p:nvSpPr>
            <p:cNvPr id="20131" name="AutoShape 13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2" name="AutoShape 13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3" name="AutoShape 13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4" name="AutoShape 13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2" name="Group 1347"/>
          <p:cNvGrpSpPr>
            <a:grpSpLocks/>
          </p:cNvGrpSpPr>
          <p:nvPr/>
        </p:nvGrpSpPr>
        <p:grpSpPr bwMode="auto">
          <a:xfrm rot="-5400000">
            <a:off x="3962400" y="4419600"/>
            <a:ext cx="533400" cy="533400"/>
            <a:chOff x="1104" y="1632"/>
            <a:chExt cx="336" cy="336"/>
          </a:xfrm>
        </p:grpSpPr>
        <p:sp>
          <p:nvSpPr>
            <p:cNvPr id="20127" name="AutoShape 13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8" name="AutoShape 13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9" name="AutoShape 13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30" name="AutoShape 13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3" name="Group 1352"/>
          <p:cNvGrpSpPr>
            <a:grpSpLocks/>
          </p:cNvGrpSpPr>
          <p:nvPr/>
        </p:nvGrpSpPr>
        <p:grpSpPr bwMode="auto">
          <a:xfrm>
            <a:off x="3962400" y="4419600"/>
            <a:ext cx="533400" cy="533400"/>
            <a:chOff x="1104" y="1632"/>
            <a:chExt cx="336" cy="336"/>
          </a:xfrm>
        </p:grpSpPr>
        <p:sp>
          <p:nvSpPr>
            <p:cNvPr id="20123" name="AutoShape 13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4" name="AutoShape 13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5" name="AutoShape 13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6" name="AutoShape 13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4" name="Group 1357"/>
          <p:cNvGrpSpPr>
            <a:grpSpLocks/>
          </p:cNvGrpSpPr>
          <p:nvPr/>
        </p:nvGrpSpPr>
        <p:grpSpPr bwMode="auto">
          <a:xfrm>
            <a:off x="3657600" y="4495800"/>
            <a:ext cx="533400" cy="533400"/>
            <a:chOff x="1104" y="1632"/>
            <a:chExt cx="336" cy="336"/>
          </a:xfrm>
        </p:grpSpPr>
        <p:sp>
          <p:nvSpPr>
            <p:cNvPr id="20119" name="AutoShape 13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0" name="AutoShape 13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1" name="AutoShape 13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22" name="AutoShape 13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5" name="Group 1362"/>
          <p:cNvGrpSpPr>
            <a:grpSpLocks/>
          </p:cNvGrpSpPr>
          <p:nvPr/>
        </p:nvGrpSpPr>
        <p:grpSpPr bwMode="auto">
          <a:xfrm rot="-5400000">
            <a:off x="3810000" y="4648200"/>
            <a:ext cx="533400" cy="533400"/>
            <a:chOff x="1104" y="1632"/>
            <a:chExt cx="336" cy="336"/>
          </a:xfrm>
        </p:grpSpPr>
        <p:sp>
          <p:nvSpPr>
            <p:cNvPr id="20115" name="AutoShape 13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6" name="AutoShape 13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7" name="AutoShape 13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8" name="AutoShape 13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6" name="Group 1367"/>
          <p:cNvGrpSpPr>
            <a:grpSpLocks/>
          </p:cNvGrpSpPr>
          <p:nvPr/>
        </p:nvGrpSpPr>
        <p:grpSpPr bwMode="auto">
          <a:xfrm>
            <a:off x="3810000" y="4648200"/>
            <a:ext cx="533400" cy="533400"/>
            <a:chOff x="1104" y="1632"/>
            <a:chExt cx="336" cy="336"/>
          </a:xfrm>
        </p:grpSpPr>
        <p:sp>
          <p:nvSpPr>
            <p:cNvPr id="20111" name="AutoShape 13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2" name="AutoShape 13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3" name="AutoShape 13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4" name="AutoShape 13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7" name="Group 1372"/>
          <p:cNvGrpSpPr>
            <a:grpSpLocks/>
          </p:cNvGrpSpPr>
          <p:nvPr/>
        </p:nvGrpSpPr>
        <p:grpSpPr bwMode="auto">
          <a:xfrm>
            <a:off x="3810000" y="4267200"/>
            <a:ext cx="533400" cy="533400"/>
            <a:chOff x="1104" y="1632"/>
            <a:chExt cx="336" cy="336"/>
          </a:xfrm>
        </p:grpSpPr>
        <p:sp>
          <p:nvSpPr>
            <p:cNvPr id="20107" name="AutoShape 13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8" name="AutoShape 13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9" name="AutoShape 13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10" name="AutoShape 13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8" name="Group 1377"/>
          <p:cNvGrpSpPr>
            <a:grpSpLocks/>
          </p:cNvGrpSpPr>
          <p:nvPr/>
        </p:nvGrpSpPr>
        <p:grpSpPr bwMode="auto">
          <a:xfrm rot="-5400000">
            <a:off x="4038600" y="4267200"/>
            <a:ext cx="533400" cy="533400"/>
            <a:chOff x="1104" y="1632"/>
            <a:chExt cx="336" cy="336"/>
          </a:xfrm>
        </p:grpSpPr>
        <p:sp>
          <p:nvSpPr>
            <p:cNvPr id="20103" name="AutoShape 13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4" name="AutoShape 13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5" name="AutoShape 13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6" name="AutoShape 13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29" name="Group 1382"/>
          <p:cNvGrpSpPr>
            <a:grpSpLocks/>
          </p:cNvGrpSpPr>
          <p:nvPr/>
        </p:nvGrpSpPr>
        <p:grpSpPr bwMode="auto">
          <a:xfrm>
            <a:off x="3962400" y="4419600"/>
            <a:ext cx="533400" cy="533400"/>
            <a:chOff x="1104" y="1632"/>
            <a:chExt cx="336" cy="336"/>
          </a:xfrm>
        </p:grpSpPr>
        <p:sp>
          <p:nvSpPr>
            <p:cNvPr id="20099" name="AutoShape 13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0" name="AutoShape 13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1" name="AutoShape 13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102" name="AutoShape 13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0" name="Group 1387"/>
          <p:cNvGrpSpPr>
            <a:grpSpLocks/>
          </p:cNvGrpSpPr>
          <p:nvPr/>
        </p:nvGrpSpPr>
        <p:grpSpPr bwMode="auto">
          <a:xfrm rot="-5400000">
            <a:off x="4114800" y="4572000"/>
            <a:ext cx="533400" cy="533400"/>
            <a:chOff x="1104" y="1632"/>
            <a:chExt cx="336" cy="336"/>
          </a:xfrm>
        </p:grpSpPr>
        <p:sp>
          <p:nvSpPr>
            <p:cNvPr id="20095" name="AutoShape 13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6" name="AutoShape 13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7" name="AutoShape 13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8" name="AutoShape 13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1" name="Group 1392"/>
          <p:cNvGrpSpPr>
            <a:grpSpLocks/>
          </p:cNvGrpSpPr>
          <p:nvPr/>
        </p:nvGrpSpPr>
        <p:grpSpPr bwMode="auto">
          <a:xfrm>
            <a:off x="3657600" y="4495800"/>
            <a:ext cx="533400" cy="533400"/>
            <a:chOff x="1104" y="1632"/>
            <a:chExt cx="336" cy="336"/>
          </a:xfrm>
        </p:grpSpPr>
        <p:sp>
          <p:nvSpPr>
            <p:cNvPr id="20091" name="AutoShape 13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2" name="AutoShape 13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3" name="AutoShape 13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4" name="AutoShape 13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2" name="Group 1397"/>
          <p:cNvGrpSpPr>
            <a:grpSpLocks/>
          </p:cNvGrpSpPr>
          <p:nvPr/>
        </p:nvGrpSpPr>
        <p:grpSpPr bwMode="auto">
          <a:xfrm rot="-5400000">
            <a:off x="3810000" y="4648200"/>
            <a:ext cx="533400" cy="533400"/>
            <a:chOff x="1104" y="1632"/>
            <a:chExt cx="336" cy="336"/>
          </a:xfrm>
        </p:grpSpPr>
        <p:sp>
          <p:nvSpPr>
            <p:cNvPr id="20087" name="AutoShape 13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8" name="AutoShape 13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9" name="AutoShape 14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90" name="AutoShape 14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3" name="Group 1402"/>
          <p:cNvGrpSpPr>
            <a:grpSpLocks/>
          </p:cNvGrpSpPr>
          <p:nvPr/>
        </p:nvGrpSpPr>
        <p:grpSpPr bwMode="auto">
          <a:xfrm>
            <a:off x="3810000" y="4648200"/>
            <a:ext cx="533400" cy="533400"/>
            <a:chOff x="1104" y="1632"/>
            <a:chExt cx="336" cy="336"/>
          </a:xfrm>
        </p:grpSpPr>
        <p:sp>
          <p:nvSpPr>
            <p:cNvPr id="20083" name="AutoShape 14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4" name="AutoShape 14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5" name="AutoShape 14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6" name="AutoShape 14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4" name="Group 1407"/>
          <p:cNvGrpSpPr>
            <a:grpSpLocks/>
          </p:cNvGrpSpPr>
          <p:nvPr/>
        </p:nvGrpSpPr>
        <p:grpSpPr bwMode="auto">
          <a:xfrm>
            <a:off x="3962400" y="4419600"/>
            <a:ext cx="533400" cy="533400"/>
            <a:chOff x="1104" y="1632"/>
            <a:chExt cx="336" cy="336"/>
          </a:xfrm>
        </p:grpSpPr>
        <p:sp>
          <p:nvSpPr>
            <p:cNvPr id="20079" name="AutoShape 14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0" name="AutoShape 14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1" name="AutoShape 14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82" name="AutoShape 14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5" name="Group 1412"/>
          <p:cNvGrpSpPr>
            <a:grpSpLocks/>
          </p:cNvGrpSpPr>
          <p:nvPr/>
        </p:nvGrpSpPr>
        <p:grpSpPr bwMode="auto">
          <a:xfrm rot="-5400000">
            <a:off x="4114800" y="4419600"/>
            <a:ext cx="533400" cy="533400"/>
            <a:chOff x="1104" y="1632"/>
            <a:chExt cx="336" cy="336"/>
          </a:xfrm>
        </p:grpSpPr>
        <p:sp>
          <p:nvSpPr>
            <p:cNvPr id="20075" name="AutoShape 14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6" name="AutoShape 14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7" name="AutoShape 14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8" name="AutoShape 14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6" name="Group 1417"/>
          <p:cNvGrpSpPr>
            <a:grpSpLocks/>
          </p:cNvGrpSpPr>
          <p:nvPr/>
        </p:nvGrpSpPr>
        <p:grpSpPr bwMode="auto">
          <a:xfrm>
            <a:off x="4114800" y="4572000"/>
            <a:ext cx="533400" cy="533400"/>
            <a:chOff x="1104" y="1632"/>
            <a:chExt cx="336" cy="336"/>
          </a:xfrm>
        </p:grpSpPr>
        <p:sp>
          <p:nvSpPr>
            <p:cNvPr id="20071" name="AutoShape 14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2" name="AutoShape 14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3" name="AutoShape 14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4" name="AutoShape 14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7" name="Group 1422"/>
          <p:cNvGrpSpPr>
            <a:grpSpLocks/>
          </p:cNvGrpSpPr>
          <p:nvPr/>
        </p:nvGrpSpPr>
        <p:grpSpPr bwMode="auto">
          <a:xfrm>
            <a:off x="3810000" y="4648200"/>
            <a:ext cx="533400" cy="533400"/>
            <a:chOff x="1104" y="1632"/>
            <a:chExt cx="336" cy="336"/>
          </a:xfrm>
        </p:grpSpPr>
        <p:sp>
          <p:nvSpPr>
            <p:cNvPr id="20067" name="AutoShape 14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8" name="AutoShape 14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9" name="AutoShape 14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70" name="AutoShape 14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8" name="Group 1427"/>
          <p:cNvGrpSpPr>
            <a:grpSpLocks/>
          </p:cNvGrpSpPr>
          <p:nvPr/>
        </p:nvGrpSpPr>
        <p:grpSpPr bwMode="auto">
          <a:xfrm rot="-5400000">
            <a:off x="3962400" y="4800600"/>
            <a:ext cx="533400" cy="533400"/>
            <a:chOff x="1104" y="1632"/>
            <a:chExt cx="336" cy="336"/>
          </a:xfrm>
        </p:grpSpPr>
        <p:sp>
          <p:nvSpPr>
            <p:cNvPr id="20063" name="AutoShape 14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4" name="AutoShape 14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5" name="AutoShape 14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6" name="AutoShape 14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39" name="Group 1432"/>
          <p:cNvGrpSpPr>
            <a:grpSpLocks/>
          </p:cNvGrpSpPr>
          <p:nvPr/>
        </p:nvGrpSpPr>
        <p:grpSpPr bwMode="auto">
          <a:xfrm>
            <a:off x="3962400" y="4800600"/>
            <a:ext cx="533400" cy="533400"/>
            <a:chOff x="1104" y="1632"/>
            <a:chExt cx="336" cy="336"/>
          </a:xfrm>
        </p:grpSpPr>
        <p:sp>
          <p:nvSpPr>
            <p:cNvPr id="20059" name="AutoShape 14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0" name="AutoShape 14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1" name="AutoShape 14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62" name="AutoShape 14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40" name="Group 1437"/>
          <p:cNvGrpSpPr>
            <a:grpSpLocks/>
          </p:cNvGrpSpPr>
          <p:nvPr/>
        </p:nvGrpSpPr>
        <p:grpSpPr bwMode="auto">
          <a:xfrm>
            <a:off x="4114800" y="4572000"/>
            <a:ext cx="533400" cy="533400"/>
            <a:chOff x="1104" y="1632"/>
            <a:chExt cx="336" cy="336"/>
          </a:xfrm>
        </p:grpSpPr>
        <p:sp>
          <p:nvSpPr>
            <p:cNvPr id="20055" name="AutoShape 14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6" name="AutoShape 14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7" name="AutoShape 14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8" name="AutoShape 14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0041" name="Group 1442"/>
          <p:cNvGrpSpPr>
            <a:grpSpLocks/>
          </p:cNvGrpSpPr>
          <p:nvPr/>
        </p:nvGrpSpPr>
        <p:grpSpPr bwMode="auto">
          <a:xfrm>
            <a:off x="3962400" y="4800600"/>
            <a:ext cx="533400" cy="533400"/>
            <a:chOff x="1104" y="1632"/>
            <a:chExt cx="336" cy="336"/>
          </a:xfrm>
        </p:grpSpPr>
        <p:sp>
          <p:nvSpPr>
            <p:cNvPr id="20051" name="AutoShape 14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2" name="AutoShape 14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3" name="AutoShape 14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4" name="AutoShape 14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0042" name="Text Box 1447"/>
          <p:cNvSpPr txBox="1">
            <a:spLocks noChangeArrowheads="1"/>
          </p:cNvSpPr>
          <p:nvPr/>
        </p:nvSpPr>
        <p:spPr bwMode="auto">
          <a:xfrm rot="-2407244">
            <a:off x="2819400" y="2071688"/>
            <a:ext cx="9461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naranja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3" name="Text Box 1449"/>
          <p:cNvSpPr txBox="1">
            <a:spLocks noChangeArrowheads="1"/>
          </p:cNvSpPr>
          <p:nvPr/>
        </p:nvSpPr>
        <p:spPr bwMode="auto">
          <a:xfrm rot="-2431308">
            <a:off x="1752600" y="2819400"/>
            <a:ext cx="12636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mandarina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4" name="Line 1451"/>
          <p:cNvSpPr>
            <a:spLocks noChangeShapeType="1"/>
          </p:cNvSpPr>
          <p:nvPr/>
        </p:nvSpPr>
        <p:spPr bwMode="auto">
          <a:xfrm>
            <a:off x="2819400" y="2438400"/>
            <a:ext cx="2971800" cy="3581400"/>
          </a:xfrm>
          <a:prstGeom prst="line">
            <a:avLst/>
          </a:pr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5" name="Line 1452"/>
          <p:cNvSpPr>
            <a:spLocks noChangeShapeType="1"/>
          </p:cNvSpPr>
          <p:nvPr/>
        </p:nvSpPr>
        <p:spPr bwMode="auto">
          <a:xfrm flipV="1">
            <a:off x="2743200" y="2438400"/>
            <a:ext cx="762000" cy="685800"/>
          </a:xfrm>
          <a:prstGeom prst="line">
            <a:avLst/>
          </a:prstGeom>
          <a:noFill/>
          <a:ln w="38100">
            <a:solidFill>
              <a:srgbClr val="FF3300"/>
            </a:solidFill>
            <a:round/>
            <a:headEnd type="triangle" w="med" len="me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0046" name="Group 1453"/>
          <p:cNvGrpSpPr>
            <a:grpSpLocks/>
          </p:cNvGrpSpPr>
          <p:nvPr/>
        </p:nvGrpSpPr>
        <p:grpSpPr bwMode="auto">
          <a:xfrm flipH="1">
            <a:off x="3276600" y="3276600"/>
            <a:ext cx="533400" cy="533400"/>
            <a:chOff x="1104" y="1632"/>
            <a:chExt cx="336" cy="336"/>
          </a:xfrm>
        </p:grpSpPr>
        <p:sp>
          <p:nvSpPr>
            <p:cNvPr id="20047" name="AutoShape 1454"/>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8" name="AutoShape 1455"/>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49" name="AutoShape 1456"/>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050" name="AutoShape 1457"/>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40581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t>Plataformas Tecnológicas</a:t>
            </a:r>
            <a:endParaRPr lang="es-CO" b="1" dirty="0"/>
          </a:p>
        </p:txBody>
      </p:sp>
      <p:sp>
        <p:nvSpPr>
          <p:cNvPr id="3" name="Marcador de contenido 2"/>
          <p:cNvSpPr>
            <a:spLocks noGrp="1"/>
          </p:cNvSpPr>
          <p:nvPr>
            <p:ph idx="1"/>
          </p:nvPr>
        </p:nvSpPr>
        <p:spPr>
          <a:xfrm>
            <a:off x="541564" y="1242151"/>
            <a:ext cx="7886700" cy="4351338"/>
          </a:xfrm>
        </p:spPr>
        <p:txBody>
          <a:bodyPr/>
          <a:lstStyle/>
          <a:p>
            <a:r>
              <a:rPr lang="es-CO" dirty="0"/>
              <a:t>https://azure.microsoft.com/es-es/ </a:t>
            </a:r>
          </a:p>
          <a:p>
            <a:r>
              <a:rPr lang="es-CO" dirty="0"/>
              <a:t>https://cloud.google.com </a:t>
            </a:r>
          </a:p>
          <a:p>
            <a:r>
              <a:rPr lang="es-CO" dirty="0"/>
              <a:t>https://powerbi.microsoft.com/es-es/</a:t>
            </a:r>
          </a:p>
          <a:p>
            <a:r>
              <a:rPr lang="es-CO" dirty="0"/>
              <a:t>https://www.tableau.com</a:t>
            </a:r>
          </a:p>
          <a:p>
            <a:r>
              <a:rPr lang="es-CO" dirty="0"/>
              <a:t>https://jupyter.org</a:t>
            </a:r>
          </a:p>
          <a:p>
            <a:r>
              <a:rPr lang="es-CO" dirty="0"/>
              <a:t>https://zeppelin.apache.org</a:t>
            </a:r>
          </a:p>
          <a:p>
            <a:r>
              <a:rPr lang="es-CO" dirty="0"/>
              <a:t>https://www.cs.waikato.ac.nz/ml/weka/index.html </a:t>
            </a:r>
          </a:p>
        </p:txBody>
      </p:sp>
      <p:sp>
        <p:nvSpPr>
          <p:cNvPr id="4" name="Marcador de número de diapositiva 3"/>
          <p:cNvSpPr>
            <a:spLocks noGrp="1"/>
          </p:cNvSpPr>
          <p:nvPr>
            <p:ph type="sldNum" sz="quarter" idx="12"/>
          </p:nvPr>
        </p:nvSpPr>
        <p:spPr/>
        <p:txBody>
          <a:bodyPr/>
          <a:lstStyle/>
          <a:p>
            <a:fld id="{EBF82D2F-B254-444B-AB4D-B74E21055EB1}" type="slidenum">
              <a:rPr lang="es-ES" smtClean="0"/>
              <a:t>8</a:t>
            </a:fld>
            <a:endParaRPr lang="es-ES"/>
          </a:p>
        </p:txBody>
      </p:sp>
    </p:spTree>
    <p:extLst>
      <p:ext uri="{BB962C8B-B14F-4D97-AF65-F5344CB8AC3E}">
        <p14:creationId xmlns:p14="http://schemas.microsoft.com/office/powerpoint/2010/main" val="2617200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7"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8"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09"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0"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1"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2"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3"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4"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5"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6"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7"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8"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19"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20" name="Group 17"/>
          <p:cNvGrpSpPr>
            <a:grpSpLocks/>
          </p:cNvGrpSpPr>
          <p:nvPr/>
        </p:nvGrpSpPr>
        <p:grpSpPr bwMode="auto">
          <a:xfrm flipH="1">
            <a:off x="4953000" y="2590800"/>
            <a:ext cx="304800" cy="304800"/>
            <a:chOff x="3696" y="1728"/>
            <a:chExt cx="192" cy="192"/>
          </a:xfrm>
        </p:grpSpPr>
        <p:sp>
          <p:nvSpPr>
            <p:cNvPr id="22688"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9"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90"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91"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21"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2"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3"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4"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5"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6"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7"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28"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29" name="Group 30"/>
          <p:cNvGrpSpPr>
            <a:grpSpLocks/>
          </p:cNvGrpSpPr>
          <p:nvPr/>
        </p:nvGrpSpPr>
        <p:grpSpPr bwMode="auto">
          <a:xfrm flipH="1">
            <a:off x="5105400" y="2743200"/>
            <a:ext cx="304800" cy="304800"/>
            <a:chOff x="3696" y="1728"/>
            <a:chExt cx="192" cy="192"/>
          </a:xfrm>
        </p:grpSpPr>
        <p:sp>
          <p:nvSpPr>
            <p:cNvPr id="22684"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5"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6"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7"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30"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1"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2"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3"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4"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5"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6"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37"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38" name="Group 43"/>
          <p:cNvGrpSpPr>
            <a:grpSpLocks/>
          </p:cNvGrpSpPr>
          <p:nvPr/>
        </p:nvGrpSpPr>
        <p:grpSpPr bwMode="auto">
          <a:xfrm flipH="1">
            <a:off x="5257800" y="2667000"/>
            <a:ext cx="304800" cy="304800"/>
            <a:chOff x="3696" y="1728"/>
            <a:chExt cx="192" cy="192"/>
          </a:xfrm>
        </p:grpSpPr>
        <p:sp>
          <p:nvSpPr>
            <p:cNvPr id="22680"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1"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2"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83"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39"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0"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1"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2"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3"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4"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45" name="Group 54"/>
          <p:cNvGrpSpPr>
            <a:grpSpLocks/>
          </p:cNvGrpSpPr>
          <p:nvPr/>
        </p:nvGrpSpPr>
        <p:grpSpPr bwMode="auto">
          <a:xfrm flipH="1">
            <a:off x="4724400" y="2895600"/>
            <a:ext cx="304800" cy="304800"/>
            <a:chOff x="3696" y="1728"/>
            <a:chExt cx="192" cy="192"/>
          </a:xfrm>
        </p:grpSpPr>
        <p:sp>
          <p:nvSpPr>
            <p:cNvPr id="22676"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7"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8"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9"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46"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7"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8"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49"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0"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1"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2"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53" name="Group 66"/>
          <p:cNvGrpSpPr>
            <a:grpSpLocks/>
          </p:cNvGrpSpPr>
          <p:nvPr/>
        </p:nvGrpSpPr>
        <p:grpSpPr bwMode="auto">
          <a:xfrm flipH="1">
            <a:off x="4876800" y="3048000"/>
            <a:ext cx="304800" cy="304800"/>
            <a:chOff x="3696" y="1728"/>
            <a:chExt cx="192" cy="192"/>
          </a:xfrm>
        </p:grpSpPr>
        <p:sp>
          <p:nvSpPr>
            <p:cNvPr id="22672"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3"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4"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5"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54"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5"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6"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57"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58" name="Group 75"/>
          <p:cNvGrpSpPr>
            <a:grpSpLocks/>
          </p:cNvGrpSpPr>
          <p:nvPr/>
        </p:nvGrpSpPr>
        <p:grpSpPr bwMode="auto">
          <a:xfrm flipH="1">
            <a:off x="5029200" y="2971800"/>
            <a:ext cx="304800" cy="304800"/>
            <a:chOff x="3696" y="1728"/>
            <a:chExt cx="192" cy="192"/>
          </a:xfrm>
        </p:grpSpPr>
        <p:sp>
          <p:nvSpPr>
            <p:cNvPr id="22668"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9"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0"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71"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59"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0"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1"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2"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3"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4"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5"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6"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67" name="Group 88"/>
          <p:cNvGrpSpPr>
            <a:grpSpLocks/>
          </p:cNvGrpSpPr>
          <p:nvPr/>
        </p:nvGrpSpPr>
        <p:grpSpPr bwMode="auto">
          <a:xfrm flipH="1">
            <a:off x="5410200" y="3124200"/>
            <a:ext cx="304800" cy="304800"/>
            <a:chOff x="3696" y="1728"/>
            <a:chExt cx="192" cy="192"/>
          </a:xfrm>
        </p:grpSpPr>
        <p:sp>
          <p:nvSpPr>
            <p:cNvPr id="22664"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5"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6"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7"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68"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69"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0"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1"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2"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3"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4"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5"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76" name="Group 101"/>
          <p:cNvGrpSpPr>
            <a:grpSpLocks/>
          </p:cNvGrpSpPr>
          <p:nvPr/>
        </p:nvGrpSpPr>
        <p:grpSpPr bwMode="auto">
          <a:xfrm flipH="1">
            <a:off x="5562600" y="3276600"/>
            <a:ext cx="304800" cy="304800"/>
            <a:chOff x="3696" y="1728"/>
            <a:chExt cx="192" cy="192"/>
          </a:xfrm>
        </p:grpSpPr>
        <p:sp>
          <p:nvSpPr>
            <p:cNvPr id="22660"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1"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2"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63"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77"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8"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79"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0"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1"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2"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3"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4"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85" name="Group 114"/>
          <p:cNvGrpSpPr>
            <a:grpSpLocks/>
          </p:cNvGrpSpPr>
          <p:nvPr/>
        </p:nvGrpSpPr>
        <p:grpSpPr bwMode="auto">
          <a:xfrm flipH="1">
            <a:off x="5715000" y="3200400"/>
            <a:ext cx="304800" cy="304800"/>
            <a:chOff x="3696" y="1728"/>
            <a:chExt cx="192" cy="192"/>
          </a:xfrm>
        </p:grpSpPr>
        <p:sp>
          <p:nvSpPr>
            <p:cNvPr id="22656"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7"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8"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9"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86"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7"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8"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89"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0"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1"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592" name="Group 125"/>
          <p:cNvGrpSpPr>
            <a:grpSpLocks/>
          </p:cNvGrpSpPr>
          <p:nvPr/>
        </p:nvGrpSpPr>
        <p:grpSpPr bwMode="auto">
          <a:xfrm flipH="1">
            <a:off x="5181600" y="3429000"/>
            <a:ext cx="304800" cy="304800"/>
            <a:chOff x="3696" y="1728"/>
            <a:chExt cx="192" cy="192"/>
          </a:xfrm>
        </p:grpSpPr>
        <p:sp>
          <p:nvSpPr>
            <p:cNvPr id="22652"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3"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4"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5"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593"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4"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5"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6"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7"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8"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599"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00" name="Group 137"/>
          <p:cNvGrpSpPr>
            <a:grpSpLocks/>
          </p:cNvGrpSpPr>
          <p:nvPr/>
        </p:nvGrpSpPr>
        <p:grpSpPr bwMode="auto">
          <a:xfrm flipH="1">
            <a:off x="5334000" y="3581400"/>
            <a:ext cx="304800" cy="304800"/>
            <a:chOff x="3696" y="1728"/>
            <a:chExt cx="192" cy="192"/>
          </a:xfrm>
        </p:grpSpPr>
        <p:sp>
          <p:nvSpPr>
            <p:cNvPr id="22648"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9"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0"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51"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01"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2"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3"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4"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05" name="Group 146"/>
          <p:cNvGrpSpPr>
            <a:grpSpLocks/>
          </p:cNvGrpSpPr>
          <p:nvPr/>
        </p:nvGrpSpPr>
        <p:grpSpPr bwMode="auto">
          <a:xfrm flipH="1">
            <a:off x="5486400" y="3505200"/>
            <a:ext cx="304800" cy="304800"/>
            <a:chOff x="3696" y="1728"/>
            <a:chExt cx="192" cy="192"/>
          </a:xfrm>
        </p:grpSpPr>
        <p:sp>
          <p:nvSpPr>
            <p:cNvPr id="22644"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5"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6"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7"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06"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7"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8"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09"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0"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1"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2"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3"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4"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5"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6"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17"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18" name="Group 163"/>
          <p:cNvGrpSpPr>
            <a:grpSpLocks/>
          </p:cNvGrpSpPr>
          <p:nvPr/>
        </p:nvGrpSpPr>
        <p:grpSpPr bwMode="auto">
          <a:xfrm flipH="1">
            <a:off x="4648200" y="2819400"/>
            <a:ext cx="304800" cy="304800"/>
            <a:chOff x="3696" y="1728"/>
            <a:chExt cx="192" cy="192"/>
          </a:xfrm>
        </p:grpSpPr>
        <p:sp>
          <p:nvSpPr>
            <p:cNvPr id="22640"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1"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2"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43"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19"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0"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1"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2"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3"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4"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5"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6"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7"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8"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29"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0"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1"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32" name="Group 181"/>
          <p:cNvGrpSpPr>
            <a:grpSpLocks/>
          </p:cNvGrpSpPr>
          <p:nvPr/>
        </p:nvGrpSpPr>
        <p:grpSpPr bwMode="auto">
          <a:xfrm flipH="1">
            <a:off x="4800600" y="3276600"/>
            <a:ext cx="304800" cy="304800"/>
            <a:chOff x="3696" y="1728"/>
            <a:chExt cx="192" cy="192"/>
          </a:xfrm>
        </p:grpSpPr>
        <p:sp>
          <p:nvSpPr>
            <p:cNvPr id="22636"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7"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8"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9"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33"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4"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5"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6"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7"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8"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39"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0"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41" name="Group 194"/>
          <p:cNvGrpSpPr>
            <a:grpSpLocks/>
          </p:cNvGrpSpPr>
          <p:nvPr/>
        </p:nvGrpSpPr>
        <p:grpSpPr bwMode="auto">
          <a:xfrm flipH="1">
            <a:off x="4953000" y="3429000"/>
            <a:ext cx="304800" cy="304800"/>
            <a:chOff x="3696" y="1728"/>
            <a:chExt cx="192" cy="192"/>
          </a:xfrm>
        </p:grpSpPr>
        <p:sp>
          <p:nvSpPr>
            <p:cNvPr id="22632"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3"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4"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5"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42"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3"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4"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5"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6"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7"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8"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49"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50" name="Group 207"/>
          <p:cNvGrpSpPr>
            <a:grpSpLocks/>
          </p:cNvGrpSpPr>
          <p:nvPr/>
        </p:nvGrpSpPr>
        <p:grpSpPr bwMode="auto">
          <a:xfrm flipH="1">
            <a:off x="5105400" y="3352800"/>
            <a:ext cx="304800" cy="304800"/>
            <a:chOff x="3696" y="1728"/>
            <a:chExt cx="192" cy="192"/>
          </a:xfrm>
        </p:grpSpPr>
        <p:sp>
          <p:nvSpPr>
            <p:cNvPr id="22628"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9"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0"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31"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51"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2"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3"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4"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5"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6"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57" name="Group 218"/>
          <p:cNvGrpSpPr>
            <a:grpSpLocks/>
          </p:cNvGrpSpPr>
          <p:nvPr/>
        </p:nvGrpSpPr>
        <p:grpSpPr bwMode="auto">
          <a:xfrm flipH="1">
            <a:off x="4572000" y="3581400"/>
            <a:ext cx="304800" cy="304800"/>
            <a:chOff x="3696" y="1728"/>
            <a:chExt cx="192" cy="192"/>
          </a:xfrm>
        </p:grpSpPr>
        <p:sp>
          <p:nvSpPr>
            <p:cNvPr id="22624"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5"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6"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7"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58"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59"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0"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1"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2"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3"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4"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65" name="Group 230"/>
          <p:cNvGrpSpPr>
            <a:grpSpLocks/>
          </p:cNvGrpSpPr>
          <p:nvPr/>
        </p:nvGrpSpPr>
        <p:grpSpPr bwMode="auto">
          <a:xfrm flipH="1">
            <a:off x="4724400" y="3733800"/>
            <a:ext cx="304800" cy="304800"/>
            <a:chOff x="3696" y="1728"/>
            <a:chExt cx="192" cy="192"/>
          </a:xfrm>
        </p:grpSpPr>
        <p:sp>
          <p:nvSpPr>
            <p:cNvPr id="22620"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1"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2"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23"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66"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7"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8"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69"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70" name="Group 239"/>
          <p:cNvGrpSpPr>
            <a:grpSpLocks/>
          </p:cNvGrpSpPr>
          <p:nvPr/>
        </p:nvGrpSpPr>
        <p:grpSpPr bwMode="auto">
          <a:xfrm flipH="1">
            <a:off x="4876800" y="3657600"/>
            <a:ext cx="304800" cy="304800"/>
            <a:chOff x="3696" y="1728"/>
            <a:chExt cx="192" cy="192"/>
          </a:xfrm>
        </p:grpSpPr>
        <p:sp>
          <p:nvSpPr>
            <p:cNvPr id="22616"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7"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8"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9"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71"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2"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3"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4"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5"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6"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7"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78"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79" name="Group 252"/>
          <p:cNvGrpSpPr>
            <a:grpSpLocks/>
          </p:cNvGrpSpPr>
          <p:nvPr/>
        </p:nvGrpSpPr>
        <p:grpSpPr bwMode="auto">
          <a:xfrm flipH="1">
            <a:off x="4343400" y="2971800"/>
            <a:ext cx="304800" cy="304800"/>
            <a:chOff x="3696" y="1728"/>
            <a:chExt cx="192" cy="192"/>
          </a:xfrm>
        </p:grpSpPr>
        <p:sp>
          <p:nvSpPr>
            <p:cNvPr id="22612"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3"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4"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5"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80"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1"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2"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3"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4"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5"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6"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87"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88" name="Group 265"/>
          <p:cNvGrpSpPr>
            <a:grpSpLocks/>
          </p:cNvGrpSpPr>
          <p:nvPr/>
        </p:nvGrpSpPr>
        <p:grpSpPr bwMode="auto">
          <a:xfrm flipH="1">
            <a:off x="4495800" y="3124200"/>
            <a:ext cx="304800" cy="304800"/>
            <a:chOff x="3696" y="1728"/>
            <a:chExt cx="192" cy="192"/>
          </a:xfrm>
        </p:grpSpPr>
        <p:sp>
          <p:nvSpPr>
            <p:cNvPr id="22608"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9"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0"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11"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89"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0"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1"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2"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3"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4"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5"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6"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697" name="Group 278"/>
          <p:cNvGrpSpPr>
            <a:grpSpLocks/>
          </p:cNvGrpSpPr>
          <p:nvPr/>
        </p:nvGrpSpPr>
        <p:grpSpPr bwMode="auto">
          <a:xfrm flipH="1">
            <a:off x="4648200" y="3048000"/>
            <a:ext cx="304800" cy="304800"/>
            <a:chOff x="3696" y="1728"/>
            <a:chExt cx="192" cy="192"/>
          </a:xfrm>
        </p:grpSpPr>
        <p:sp>
          <p:nvSpPr>
            <p:cNvPr id="22604"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5"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6"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7"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698"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699"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0"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1"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2"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3"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04" name="Group 289"/>
          <p:cNvGrpSpPr>
            <a:grpSpLocks/>
          </p:cNvGrpSpPr>
          <p:nvPr/>
        </p:nvGrpSpPr>
        <p:grpSpPr bwMode="auto">
          <a:xfrm flipH="1">
            <a:off x="4114800" y="3276600"/>
            <a:ext cx="304800" cy="304800"/>
            <a:chOff x="3696" y="1728"/>
            <a:chExt cx="192" cy="192"/>
          </a:xfrm>
        </p:grpSpPr>
        <p:sp>
          <p:nvSpPr>
            <p:cNvPr id="22600"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1"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2"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603"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05"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6"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7"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8"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0"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1"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12" name="Group 301"/>
          <p:cNvGrpSpPr>
            <a:grpSpLocks/>
          </p:cNvGrpSpPr>
          <p:nvPr/>
        </p:nvGrpSpPr>
        <p:grpSpPr bwMode="auto">
          <a:xfrm flipH="1">
            <a:off x="4267200" y="3429000"/>
            <a:ext cx="304800" cy="304800"/>
            <a:chOff x="3696" y="1728"/>
            <a:chExt cx="192" cy="192"/>
          </a:xfrm>
        </p:grpSpPr>
        <p:sp>
          <p:nvSpPr>
            <p:cNvPr id="22596"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7"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8"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9"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13"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4"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5"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6"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17" name="Group 310"/>
          <p:cNvGrpSpPr>
            <a:grpSpLocks/>
          </p:cNvGrpSpPr>
          <p:nvPr/>
        </p:nvGrpSpPr>
        <p:grpSpPr bwMode="auto">
          <a:xfrm flipH="1">
            <a:off x="4419600" y="3352800"/>
            <a:ext cx="304800" cy="304800"/>
            <a:chOff x="3696" y="1728"/>
            <a:chExt cx="192" cy="192"/>
          </a:xfrm>
        </p:grpSpPr>
        <p:sp>
          <p:nvSpPr>
            <p:cNvPr id="22592"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3"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4"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5"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18"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19"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0"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1"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2"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3"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4"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5"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26" name="Group 323"/>
          <p:cNvGrpSpPr>
            <a:grpSpLocks/>
          </p:cNvGrpSpPr>
          <p:nvPr/>
        </p:nvGrpSpPr>
        <p:grpSpPr bwMode="auto">
          <a:xfrm flipH="1">
            <a:off x="4800600" y="3505200"/>
            <a:ext cx="304800" cy="304800"/>
            <a:chOff x="3696" y="1728"/>
            <a:chExt cx="192" cy="192"/>
          </a:xfrm>
        </p:grpSpPr>
        <p:sp>
          <p:nvSpPr>
            <p:cNvPr id="22588"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9"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0"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91"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27"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8"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29"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0"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1"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2"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3"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4"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35" name="Group 336"/>
          <p:cNvGrpSpPr>
            <a:grpSpLocks/>
          </p:cNvGrpSpPr>
          <p:nvPr/>
        </p:nvGrpSpPr>
        <p:grpSpPr bwMode="auto">
          <a:xfrm flipH="1">
            <a:off x="4953000" y="3657600"/>
            <a:ext cx="304800" cy="304800"/>
            <a:chOff x="3696" y="1728"/>
            <a:chExt cx="192" cy="192"/>
          </a:xfrm>
        </p:grpSpPr>
        <p:sp>
          <p:nvSpPr>
            <p:cNvPr id="22584"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5"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6"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7"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36"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7"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8"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39"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0"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1"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2"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3"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44" name="Group 349"/>
          <p:cNvGrpSpPr>
            <a:grpSpLocks/>
          </p:cNvGrpSpPr>
          <p:nvPr/>
        </p:nvGrpSpPr>
        <p:grpSpPr bwMode="auto">
          <a:xfrm flipH="1">
            <a:off x="5105400" y="3581400"/>
            <a:ext cx="304800" cy="304800"/>
            <a:chOff x="3696" y="1728"/>
            <a:chExt cx="192" cy="192"/>
          </a:xfrm>
        </p:grpSpPr>
        <p:sp>
          <p:nvSpPr>
            <p:cNvPr id="22580"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1"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2"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83"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45"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6"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7"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8"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49"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0"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51" name="Group 360"/>
          <p:cNvGrpSpPr>
            <a:grpSpLocks/>
          </p:cNvGrpSpPr>
          <p:nvPr/>
        </p:nvGrpSpPr>
        <p:grpSpPr bwMode="auto">
          <a:xfrm flipH="1">
            <a:off x="4572000" y="3810000"/>
            <a:ext cx="304800" cy="304800"/>
            <a:chOff x="3696" y="1728"/>
            <a:chExt cx="192" cy="192"/>
          </a:xfrm>
        </p:grpSpPr>
        <p:sp>
          <p:nvSpPr>
            <p:cNvPr id="22576"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7"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8"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9"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52"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3"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4"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5"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6"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7"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58"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59" name="Group 372"/>
          <p:cNvGrpSpPr>
            <a:grpSpLocks/>
          </p:cNvGrpSpPr>
          <p:nvPr/>
        </p:nvGrpSpPr>
        <p:grpSpPr bwMode="auto">
          <a:xfrm flipH="1">
            <a:off x="4724400" y="3962400"/>
            <a:ext cx="304800" cy="304800"/>
            <a:chOff x="3696" y="1728"/>
            <a:chExt cx="192" cy="192"/>
          </a:xfrm>
        </p:grpSpPr>
        <p:sp>
          <p:nvSpPr>
            <p:cNvPr id="22572"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3"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4"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5"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60"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1"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2"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3"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64" name="Group 381"/>
          <p:cNvGrpSpPr>
            <a:grpSpLocks/>
          </p:cNvGrpSpPr>
          <p:nvPr/>
        </p:nvGrpSpPr>
        <p:grpSpPr bwMode="auto">
          <a:xfrm flipH="1">
            <a:off x="4876800" y="3886200"/>
            <a:ext cx="304800" cy="304800"/>
            <a:chOff x="3696" y="1728"/>
            <a:chExt cx="192" cy="192"/>
          </a:xfrm>
        </p:grpSpPr>
        <p:sp>
          <p:nvSpPr>
            <p:cNvPr id="22568"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9"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0"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71"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65"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6"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7"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8"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69"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0"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1"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2"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3"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4"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5"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6"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77" name="Group 398"/>
          <p:cNvGrpSpPr>
            <a:grpSpLocks/>
          </p:cNvGrpSpPr>
          <p:nvPr/>
        </p:nvGrpSpPr>
        <p:grpSpPr bwMode="auto">
          <a:xfrm flipH="1">
            <a:off x="4038600" y="3200400"/>
            <a:ext cx="304800" cy="304800"/>
            <a:chOff x="3696" y="1728"/>
            <a:chExt cx="192" cy="192"/>
          </a:xfrm>
        </p:grpSpPr>
        <p:sp>
          <p:nvSpPr>
            <p:cNvPr id="22564"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5"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6"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7"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78"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79"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0"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1"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2"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3"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4"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5"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6"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7"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8"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89"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0"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791" name="Group 416"/>
          <p:cNvGrpSpPr>
            <a:grpSpLocks/>
          </p:cNvGrpSpPr>
          <p:nvPr/>
        </p:nvGrpSpPr>
        <p:grpSpPr bwMode="auto">
          <a:xfrm flipH="1">
            <a:off x="4191000" y="3657600"/>
            <a:ext cx="304800" cy="304800"/>
            <a:chOff x="3696" y="1728"/>
            <a:chExt cx="192" cy="192"/>
          </a:xfrm>
        </p:grpSpPr>
        <p:sp>
          <p:nvSpPr>
            <p:cNvPr id="22560"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1"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2"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63"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792"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3"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4"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5"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6"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7"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8"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99"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00" name="Group 429"/>
          <p:cNvGrpSpPr>
            <a:grpSpLocks/>
          </p:cNvGrpSpPr>
          <p:nvPr/>
        </p:nvGrpSpPr>
        <p:grpSpPr bwMode="auto">
          <a:xfrm flipH="1">
            <a:off x="4343400" y="3810000"/>
            <a:ext cx="304800" cy="304800"/>
            <a:chOff x="3696" y="1728"/>
            <a:chExt cx="192" cy="192"/>
          </a:xfrm>
        </p:grpSpPr>
        <p:sp>
          <p:nvSpPr>
            <p:cNvPr id="22556"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7"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8"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9"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01"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2"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3"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4"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5"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6"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7"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08"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09" name="Group 442"/>
          <p:cNvGrpSpPr>
            <a:grpSpLocks/>
          </p:cNvGrpSpPr>
          <p:nvPr/>
        </p:nvGrpSpPr>
        <p:grpSpPr bwMode="auto">
          <a:xfrm flipH="1">
            <a:off x="4495800" y="3733800"/>
            <a:ext cx="304800" cy="304800"/>
            <a:chOff x="3696" y="1728"/>
            <a:chExt cx="192" cy="192"/>
          </a:xfrm>
        </p:grpSpPr>
        <p:sp>
          <p:nvSpPr>
            <p:cNvPr id="22552"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3"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4"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5"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10"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1"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2"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3"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4"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5"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16" name="Group 453"/>
          <p:cNvGrpSpPr>
            <a:grpSpLocks/>
          </p:cNvGrpSpPr>
          <p:nvPr/>
        </p:nvGrpSpPr>
        <p:grpSpPr bwMode="auto">
          <a:xfrm flipH="1">
            <a:off x="3962400" y="3962400"/>
            <a:ext cx="304800" cy="304800"/>
            <a:chOff x="3696" y="1728"/>
            <a:chExt cx="192" cy="192"/>
          </a:xfrm>
        </p:grpSpPr>
        <p:sp>
          <p:nvSpPr>
            <p:cNvPr id="22548"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9"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0"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51"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17"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8"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19"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0"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1"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2"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3"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24" name="Group 465"/>
          <p:cNvGrpSpPr>
            <a:grpSpLocks/>
          </p:cNvGrpSpPr>
          <p:nvPr/>
        </p:nvGrpSpPr>
        <p:grpSpPr bwMode="auto">
          <a:xfrm flipH="1">
            <a:off x="4114800" y="4114800"/>
            <a:ext cx="304800" cy="304800"/>
            <a:chOff x="3696" y="1728"/>
            <a:chExt cx="192" cy="192"/>
          </a:xfrm>
        </p:grpSpPr>
        <p:sp>
          <p:nvSpPr>
            <p:cNvPr id="22544"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5"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6"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7"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25"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6"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7"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28"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29" name="Group 474"/>
          <p:cNvGrpSpPr>
            <a:grpSpLocks/>
          </p:cNvGrpSpPr>
          <p:nvPr/>
        </p:nvGrpSpPr>
        <p:grpSpPr bwMode="auto">
          <a:xfrm flipH="1">
            <a:off x="4267200" y="4038600"/>
            <a:ext cx="304800" cy="304800"/>
            <a:chOff x="3696" y="1728"/>
            <a:chExt cx="192" cy="192"/>
          </a:xfrm>
        </p:grpSpPr>
        <p:sp>
          <p:nvSpPr>
            <p:cNvPr id="22540"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1"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2"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43"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30"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1"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2"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3"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4"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5"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6"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37"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38" name="Group 487"/>
          <p:cNvGrpSpPr>
            <a:grpSpLocks/>
          </p:cNvGrpSpPr>
          <p:nvPr/>
        </p:nvGrpSpPr>
        <p:grpSpPr bwMode="auto">
          <a:xfrm flipH="1">
            <a:off x="5029200" y="3505200"/>
            <a:ext cx="304800" cy="304800"/>
            <a:chOff x="3696" y="1728"/>
            <a:chExt cx="192" cy="192"/>
          </a:xfrm>
        </p:grpSpPr>
        <p:sp>
          <p:nvSpPr>
            <p:cNvPr id="22536"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7"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8"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9"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39"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0"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1"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2"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3"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4"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5"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6"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47" name="Group 500"/>
          <p:cNvGrpSpPr>
            <a:grpSpLocks/>
          </p:cNvGrpSpPr>
          <p:nvPr/>
        </p:nvGrpSpPr>
        <p:grpSpPr bwMode="auto">
          <a:xfrm flipH="1">
            <a:off x="5181600" y="3657600"/>
            <a:ext cx="304800" cy="304800"/>
            <a:chOff x="3696" y="1728"/>
            <a:chExt cx="192" cy="192"/>
          </a:xfrm>
        </p:grpSpPr>
        <p:sp>
          <p:nvSpPr>
            <p:cNvPr id="22532"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3"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4"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5"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48"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49"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0"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1"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2"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3"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4"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5"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56" name="Group 513"/>
          <p:cNvGrpSpPr>
            <a:grpSpLocks/>
          </p:cNvGrpSpPr>
          <p:nvPr/>
        </p:nvGrpSpPr>
        <p:grpSpPr bwMode="auto">
          <a:xfrm flipH="1">
            <a:off x="5334000" y="3581400"/>
            <a:ext cx="304800" cy="304800"/>
            <a:chOff x="3696" y="1728"/>
            <a:chExt cx="192" cy="192"/>
          </a:xfrm>
        </p:grpSpPr>
        <p:sp>
          <p:nvSpPr>
            <p:cNvPr id="22528"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9"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0"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31"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57"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8"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59"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0"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1"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2"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63" name="Group 524"/>
          <p:cNvGrpSpPr>
            <a:grpSpLocks/>
          </p:cNvGrpSpPr>
          <p:nvPr/>
        </p:nvGrpSpPr>
        <p:grpSpPr bwMode="auto">
          <a:xfrm flipH="1">
            <a:off x="4800600" y="3810000"/>
            <a:ext cx="304800" cy="304800"/>
            <a:chOff x="3696" y="1728"/>
            <a:chExt cx="192" cy="192"/>
          </a:xfrm>
        </p:grpSpPr>
        <p:sp>
          <p:nvSpPr>
            <p:cNvPr id="22524"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5"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6"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7"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64"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5"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6"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7"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8"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69"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0"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71" name="Group 536"/>
          <p:cNvGrpSpPr>
            <a:grpSpLocks/>
          </p:cNvGrpSpPr>
          <p:nvPr/>
        </p:nvGrpSpPr>
        <p:grpSpPr bwMode="auto">
          <a:xfrm flipH="1">
            <a:off x="4953000" y="3962400"/>
            <a:ext cx="304800" cy="304800"/>
            <a:chOff x="3696" y="1728"/>
            <a:chExt cx="192" cy="192"/>
          </a:xfrm>
        </p:grpSpPr>
        <p:sp>
          <p:nvSpPr>
            <p:cNvPr id="22520"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1"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2"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23"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72"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3"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4"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5"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76" name="Group 545"/>
          <p:cNvGrpSpPr>
            <a:grpSpLocks/>
          </p:cNvGrpSpPr>
          <p:nvPr/>
        </p:nvGrpSpPr>
        <p:grpSpPr bwMode="auto">
          <a:xfrm flipH="1">
            <a:off x="5105400" y="3886200"/>
            <a:ext cx="304800" cy="304800"/>
            <a:chOff x="3696" y="1728"/>
            <a:chExt cx="192" cy="192"/>
          </a:xfrm>
        </p:grpSpPr>
        <p:sp>
          <p:nvSpPr>
            <p:cNvPr id="22516"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7"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8"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9"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77"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8"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79"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0"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1"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2"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3"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4"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85" name="Group 558"/>
          <p:cNvGrpSpPr>
            <a:grpSpLocks/>
          </p:cNvGrpSpPr>
          <p:nvPr/>
        </p:nvGrpSpPr>
        <p:grpSpPr bwMode="auto">
          <a:xfrm flipH="1">
            <a:off x="5486400" y="4038600"/>
            <a:ext cx="304800" cy="304800"/>
            <a:chOff x="3696" y="1728"/>
            <a:chExt cx="192" cy="192"/>
          </a:xfrm>
        </p:grpSpPr>
        <p:sp>
          <p:nvSpPr>
            <p:cNvPr id="22512"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3"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4"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5"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86"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7"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8"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89"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0"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1"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2"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3"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894" name="Group 571"/>
          <p:cNvGrpSpPr>
            <a:grpSpLocks/>
          </p:cNvGrpSpPr>
          <p:nvPr/>
        </p:nvGrpSpPr>
        <p:grpSpPr bwMode="auto">
          <a:xfrm flipH="1">
            <a:off x="5638800" y="4191000"/>
            <a:ext cx="304800" cy="304800"/>
            <a:chOff x="3696" y="1728"/>
            <a:chExt cx="192" cy="192"/>
          </a:xfrm>
        </p:grpSpPr>
        <p:sp>
          <p:nvSpPr>
            <p:cNvPr id="22508"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9"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0"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11"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895"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6"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7"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8"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899"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0"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1"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2"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03" name="Group 584"/>
          <p:cNvGrpSpPr>
            <a:grpSpLocks/>
          </p:cNvGrpSpPr>
          <p:nvPr/>
        </p:nvGrpSpPr>
        <p:grpSpPr bwMode="auto">
          <a:xfrm flipH="1">
            <a:off x="5791200" y="4114800"/>
            <a:ext cx="304800" cy="304800"/>
            <a:chOff x="3696" y="1728"/>
            <a:chExt cx="192" cy="192"/>
          </a:xfrm>
        </p:grpSpPr>
        <p:sp>
          <p:nvSpPr>
            <p:cNvPr id="22504"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5"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6"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7"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04"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5"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6"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7"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8"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09"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10" name="Group 595"/>
          <p:cNvGrpSpPr>
            <a:grpSpLocks/>
          </p:cNvGrpSpPr>
          <p:nvPr/>
        </p:nvGrpSpPr>
        <p:grpSpPr bwMode="auto">
          <a:xfrm flipH="1">
            <a:off x="5257800" y="4343400"/>
            <a:ext cx="304800" cy="304800"/>
            <a:chOff x="3696" y="1728"/>
            <a:chExt cx="192" cy="192"/>
          </a:xfrm>
        </p:grpSpPr>
        <p:sp>
          <p:nvSpPr>
            <p:cNvPr id="22500"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1"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2"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503"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11"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2"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4"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5"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6"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7"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18" name="Group 607"/>
          <p:cNvGrpSpPr>
            <a:grpSpLocks/>
          </p:cNvGrpSpPr>
          <p:nvPr/>
        </p:nvGrpSpPr>
        <p:grpSpPr bwMode="auto">
          <a:xfrm flipH="1">
            <a:off x="5410200" y="4495800"/>
            <a:ext cx="304800" cy="304800"/>
            <a:chOff x="3696" y="1728"/>
            <a:chExt cx="192" cy="192"/>
          </a:xfrm>
        </p:grpSpPr>
        <p:sp>
          <p:nvSpPr>
            <p:cNvPr id="22496"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7"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8"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9"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19"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0"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1"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2"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23" name="Group 616"/>
          <p:cNvGrpSpPr>
            <a:grpSpLocks/>
          </p:cNvGrpSpPr>
          <p:nvPr/>
        </p:nvGrpSpPr>
        <p:grpSpPr bwMode="auto">
          <a:xfrm flipH="1">
            <a:off x="5562600" y="4419600"/>
            <a:ext cx="304800" cy="304800"/>
            <a:chOff x="3696" y="1728"/>
            <a:chExt cx="192" cy="192"/>
          </a:xfrm>
        </p:grpSpPr>
        <p:sp>
          <p:nvSpPr>
            <p:cNvPr id="22492"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3"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4"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5"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24"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5"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6"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7"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8"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29"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0"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1"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2"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3"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4"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5"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36" name="Group 633"/>
          <p:cNvGrpSpPr>
            <a:grpSpLocks/>
          </p:cNvGrpSpPr>
          <p:nvPr/>
        </p:nvGrpSpPr>
        <p:grpSpPr bwMode="auto">
          <a:xfrm flipH="1">
            <a:off x="4724400" y="3733800"/>
            <a:ext cx="304800" cy="304800"/>
            <a:chOff x="3696" y="1728"/>
            <a:chExt cx="192" cy="192"/>
          </a:xfrm>
        </p:grpSpPr>
        <p:sp>
          <p:nvSpPr>
            <p:cNvPr id="22488"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9"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0"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91"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37"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8"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39"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0"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1"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2"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3"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4"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5"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6"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7"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8"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49"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50" name="Group 651"/>
          <p:cNvGrpSpPr>
            <a:grpSpLocks/>
          </p:cNvGrpSpPr>
          <p:nvPr/>
        </p:nvGrpSpPr>
        <p:grpSpPr bwMode="auto">
          <a:xfrm flipH="1">
            <a:off x="4876800" y="4191000"/>
            <a:ext cx="304800" cy="304800"/>
            <a:chOff x="3696" y="1728"/>
            <a:chExt cx="192" cy="192"/>
          </a:xfrm>
        </p:grpSpPr>
        <p:sp>
          <p:nvSpPr>
            <p:cNvPr id="22484"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5"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6"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7"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51"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2"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3"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4"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5"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6"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7"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58"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59" name="Group 664"/>
          <p:cNvGrpSpPr>
            <a:grpSpLocks/>
          </p:cNvGrpSpPr>
          <p:nvPr/>
        </p:nvGrpSpPr>
        <p:grpSpPr bwMode="auto">
          <a:xfrm flipH="1">
            <a:off x="5029200" y="4343400"/>
            <a:ext cx="304800" cy="304800"/>
            <a:chOff x="3696" y="1728"/>
            <a:chExt cx="192" cy="192"/>
          </a:xfrm>
        </p:grpSpPr>
        <p:sp>
          <p:nvSpPr>
            <p:cNvPr id="22480"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1"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2"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83"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60"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1"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2"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3"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4"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5"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6"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67"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68" name="Group 677"/>
          <p:cNvGrpSpPr>
            <a:grpSpLocks/>
          </p:cNvGrpSpPr>
          <p:nvPr/>
        </p:nvGrpSpPr>
        <p:grpSpPr bwMode="auto">
          <a:xfrm flipH="1">
            <a:off x="5181600" y="4267200"/>
            <a:ext cx="304800" cy="304800"/>
            <a:chOff x="3696" y="1728"/>
            <a:chExt cx="192" cy="192"/>
          </a:xfrm>
        </p:grpSpPr>
        <p:sp>
          <p:nvSpPr>
            <p:cNvPr id="22476"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7"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8"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9"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69"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0"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1"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2"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3"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4"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75" name="Group 688"/>
          <p:cNvGrpSpPr>
            <a:grpSpLocks/>
          </p:cNvGrpSpPr>
          <p:nvPr/>
        </p:nvGrpSpPr>
        <p:grpSpPr bwMode="auto">
          <a:xfrm flipH="1">
            <a:off x="4648200" y="4495800"/>
            <a:ext cx="304800" cy="304800"/>
            <a:chOff x="3696" y="1728"/>
            <a:chExt cx="192" cy="192"/>
          </a:xfrm>
        </p:grpSpPr>
        <p:sp>
          <p:nvSpPr>
            <p:cNvPr id="22472"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3"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4"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5"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76"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7"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8"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79"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0"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1"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2"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83" name="Group 700"/>
          <p:cNvGrpSpPr>
            <a:grpSpLocks/>
          </p:cNvGrpSpPr>
          <p:nvPr/>
        </p:nvGrpSpPr>
        <p:grpSpPr bwMode="auto">
          <a:xfrm flipH="1">
            <a:off x="4800600" y="4648200"/>
            <a:ext cx="304800" cy="304800"/>
            <a:chOff x="3696" y="1728"/>
            <a:chExt cx="192" cy="192"/>
          </a:xfrm>
        </p:grpSpPr>
        <p:sp>
          <p:nvSpPr>
            <p:cNvPr id="22468"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9"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0"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71"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1984"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5"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6"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87"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988" name="Group 709"/>
          <p:cNvGrpSpPr>
            <a:grpSpLocks/>
          </p:cNvGrpSpPr>
          <p:nvPr/>
        </p:nvGrpSpPr>
        <p:grpSpPr bwMode="auto">
          <a:xfrm flipH="1">
            <a:off x="4953000" y="4572000"/>
            <a:ext cx="304800" cy="304800"/>
            <a:chOff x="3696" y="1728"/>
            <a:chExt cx="192" cy="192"/>
          </a:xfrm>
        </p:grpSpPr>
        <p:sp>
          <p:nvSpPr>
            <p:cNvPr id="22464"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5"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6"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7"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89" name="Group 714"/>
          <p:cNvGrpSpPr>
            <a:grpSpLocks/>
          </p:cNvGrpSpPr>
          <p:nvPr/>
        </p:nvGrpSpPr>
        <p:grpSpPr bwMode="auto">
          <a:xfrm>
            <a:off x="2438400" y="3657600"/>
            <a:ext cx="533400" cy="533400"/>
            <a:chOff x="1104" y="1632"/>
            <a:chExt cx="336" cy="336"/>
          </a:xfrm>
        </p:grpSpPr>
        <p:sp>
          <p:nvSpPr>
            <p:cNvPr id="22460"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1"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2"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63"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0" name="Group 719"/>
          <p:cNvGrpSpPr>
            <a:grpSpLocks/>
          </p:cNvGrpSpPr>
          <p:nvPr/>
        </p:nvGrpSpPr>
        <p:grpSpPr bwMode="auto">
          <a:xfrm rot="-5400000">
            <a:off x="3048000" y="4267200"/>
            <a:ext cx="533400" cy="533400"/>
            <a:chOff x="1104" y="1632"/>
            <a:chExt cx="336" cy="336"/>
          </a:xfrm>
        </p:grpSpPr>
        <p:sp>
          <p:nvSpPr>
            <p:cNvPr id="22456"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7"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8"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9"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1" name="Group 724"/>
          <p:cNvGrpSpPr>
            <a:grpSpLocks/>
          </p:cNvGrpSpPr>
          <p:nvPr/>
        </p:nvGrpSpPr>
        <p:grpSpPr bwMode="auto">
          <a:xfrm>
            <a:off x="2590800" y="3810000"/>
            <a:ext cx="533400" cy="533400"/>
            <a:chOff x="1104" y="1632"/>
            <a:chExt cx="336" cy="336"/>
          </a:xfrm>
        </p:grpSpPr>
        <p:sp>
          <p:nvSpPr>
            <p:cNvPr id="22452"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3"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4"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5"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2" name="Group 729"/>
          <p:cNvGrpSpPr>
            <a:grpSpLocks/>
          </p:cNvGrpSpPr>
          <p:nvPr/>
        </p:nvGrpSpPr>
        <p:grpSpPr bwMode="auto">
          <a:xfrm rot="-5400000">
            <a:off x="2743200" y="3962400"/>
            <a:ext cx="533400" cy="533400"/>
            <a:chOff x="1104" y="1632"/>
            <a:chExt cx="336" cy="336"/>
          </a:xfrm>
        </p:grpSpPr>
        <p:sp>
          <p:nvSpPr>
            <p:cNvPr id="22448"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9"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0"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51"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3" name="Group 734"/>
          <p:cNvGrpSpPr>
            <a:grpSpLocks/>
          </p:cNvGrpSpPr>
          <p:nvPr/>
        </p:nvGrpSpPr>
        <p:grpSpPr bwMode="auto">
          <a:xfrm>
            <a:off x="2286000" y="3886200"/>
            <a:ext cx="533400" cy="533400"/>
            <a:chOff x="1104" y="1632"/>
            <a:chExt cx="336" cy="336"/>
          </a:xfrm>
        </p:grpSpPr>
        <p:sp>
          <p:nvSpPr>
            <p:cNvPr id="22444"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5"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6"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7"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4" name="Group 739"/>
          <p:cNvGrpSpPr>
            <a:grpSpLocks/>
          </p:cNvGrpSpPr>
          <p:nvPr/>
        </p:nvGrpSpPr>
        <p:grpSpPr bwMode="auto">
          <a:xfrm rot="-5400000">
            <a:off x="2438400" y="4038600"/>
            <a:ext cx="533400" cy="533400"/>
            <a:chOff x="1104" y="1632"/>
            <a:chExt cx="336" cy="336"/>
          </a:xfrm>
        </p:grpSpPr>
        <p:sp>
          <p:nvSpPr>
            <p:cNvPr id="22440"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1"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2"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43"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5" name="Group 744"/>
          <p:cNvGrpSpPr>
            <a:grpSpLocks/>
          </p:cNvGrpSpPr>
          <p:nvPr/>
        </p:nvGrpSpPr>
        <p:grpSpPr bwMode="auto">
          <a:xfrm>
            <a:off x="2438400" y="4038600"/>
            <a:ext cx="533400" cy="533400"/>
            <a:chOff x="1104" y="1632"/>
            <a:chExt cx="336" cy="336"/>
          </a:xfrm>
        </p:grpSpPr>
        <p:sp>
          <p:nvSpPr>
            <p:cNvPr id="22436"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7"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8"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9"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6" name="Group 749"/>
          <p:cNvGrpSpPr>
            <a:grpSpLocks/>
          </p:cNvGrpSpPr>
          <p:nvPr/>
        </p:nvGrpSpPr>
        <p:grpSpPr bwMode="auto">
          <a:xfrm>
            <a:off x="2590800" y="3810000"/>
            <a:ext cx="533400" cy="533400"/>
            <a:chOff x="1104" y="1632"/>
            <a:chExt cx="336" cy="336"/>
          </a:xfrm>
        </p:grpSpPr>
        <p:sp>
          <p:nvSpPr>
            <p:cNvPr id="22432"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3"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4"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5"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7" name="Group 754"/>
          <p:cNvGrpSpPr>
            <a:grpSpLocks/>
          </p:cNvGrpSpPr>
          <p:nvPr/>
        </p:nvGrpSpPr>
        <p:grpSpPr bwMode="auto">
          <a:xfrm rot="-5400000">
            <a:off x="2743200" y="3962400"/>
            <a:ext cx="533400" cy="533400"/>
            <a:chOff x="1104" y="1632"/>
            <a:chExt cx="336" cy="336"/>
          </a:xfrm>
        </p:grpSpPr>
        <p:sp>
          <p:nvSpPr>
            <p:cNvPr id="22428"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9"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0"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31"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8" name="Group 759"/>
          <p:cNvGrpSpPr>
            <a:grpSpLocks/>
          </p:cNvGrpSpPr>
          <p:nvPr/>
        </p:nvGrpSpPr>
        <p:grpSpPr bwMode="auto">
          <a:xfrm>
            <a:off x="2743200" y="3962400"/>
            <a:ext cx="533400" cy="533400"/>
            <a:chOff x="1104" y="1632"/>
            <a:chExt cx="336" cy="336"/>
          </a:xfrm>
        </p:grpSpPr>
        <p:sp>
          <p:nvSpPr>
            <p:cNvPr id="22424"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5"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6"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7"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1999" name="Group 764"/>
          <p:cNvGrpSpPr>
            <a:grpSpLocks/>
          </p:cNvGrpSpPr>
          <p:nvPr/>
        </p:nvGrpSpPr>
        <p:grpSpPr bwMode="auto">
          <a:xfrm>
            <a:off x="2438400" y="4038600"/>
            <a:ext cx="533400" cy="533400"/>
            <a:chOff x="1104" y="1632"/>
            <a:chExt cx="336" cy="336"/>
          </a:xfrm>
        </p:grpSpPr>
        <p:sp>
          <p:nvSpPr>
            <p:cNvPr id="22420"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1"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2"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23"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0" name="Group 769"/>
          <p:cNvGrpSpPr>
            <a:grpSpLocks/>
          </p:cNvGrpSpPr>
          <p:nvPr/>
        </p:nvGrpSpPr>
        <p:grpSpPr bwMode="auto">
          <a:xfrm rot="-5400000">
            <a:off x="2590800" y="4191000"/>
            <a:ext cx="533400" cy="533400"/>
            <a:chOff x="1104" y="1632"/>
            <a:chExt cx="336" cy="336"/>
          </a:xfrm>
        </p:grpSpPr>
        <p:sp>
          <p:nvSpPr>
            <p:cNvPr id="22416"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7"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8"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9"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1" name="Group 774"/>
          <p:cNvGrpSpPr>
            <a:grpSpLocks/>
          </p:cNvGrpSpPr>
          <p:nvPr/>
        </p:nvGrpSpPr>
        <p:grpSpPr bwMode="auto">
          <a:xfrm>
            <a:off x="2590800" y="4191000"/>
            <a:ext cx="533400" cy="533400"/>
            <a:chOff x="1104" y="1632"/>
            <a:chExt cx="336" cy="336"/>
          </a:xfrm>
        </p:grpSpPr>
        <p:sp>
          <p:nvSpPr>
            <p:cNvPr id="22412"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3"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4"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5"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2" name="Group 779"/>
          <p:cNvGrpSpPr>
            <a:grpSpLocks/>
          </p:cNvGrpSpPr>
          <p:nvPr/>
        </p:nvGrpSpPr>
        <p:grpSpPr bwMode="auto">
          <a:xfrm>
            <a:off x="2743200" y="3962400"/>
            <a:ext cx="533400" cy="533400"/>
            <a:chOff x="1104" y="1632"/>
            <a:chExt cx="336" cy="336"/>
          </a:xfrm>
        </p:grpSpPr>
        <p:sp>
          <p:nvSpPr>
            <p:cNvPr id="22408"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9"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0"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11"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3" name="Group 784"/>
          <p:cNvGrpSpPr>
            <a:grpSpLocks/>
          </p:cNvGrpSpPr>
          <p:nvPr/>
        </p:nvGrpSpPr>
        <p:grpSpPr bwMode="auto">
          <a:xfrm rot="-5400000">
            <a:off x="2895600" y="4114800"/>
            <a:ext cx="533400" cy="533400"/>
            <a:chOff x="1104" y="1632"/>
            <a:chExt cx="336" cy="336"/>
          </a:xfrm>
        </p:grpSpPr>
        <p:sp>
          <p:nvSpPr>
            <p:cNvPr id="22404"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5"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6"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7"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4" name="Group 789"/>
          <p:cNvGrpSpPr>
            <a:grpSpLocks/>
          </p:cNvGrpSpPr>
          <p:nvPr/>
        </p:nvGrpSpPr>
        <p:grpSpPr bwMode="auto">
          <a:xfrm>
            <a:off x="2895600" y="4114800"/>
            <a:ext cx="533400" cy="533400"/>
            <a:chOff x="1104" y="1632"/>
            <a:chExt cx="336" cy="336"/>
          </a:xfrm>
        </p:grpSpPr>
        <p:sp>
          <p:nvSpPr>
            <p:cNvPr id="22400"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1"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2"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403"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5" name="Group 794"/>
          <p:cNvGrpSpPr>
            <a:grpSpLocks/>
          </p:cNvGrpSpPr>
          <p:nvPr/>
        </p:nvGrpSpPr>
        <p:grpSpPr bwMode="auto">
          <a:xfrm>
            <a:off x="2590800" y="4191000"/>
            <a:ext cx="533400" cy="533400"/>
            <a:chOff x="1104" y="1632"/>
            <a:chExt cx="336" cy="336"/>
          </a:xfrm>
        </p:grpSpPr>
        <p:sp>
          <p:nvSpPr>
            <p:cNvPr id="22396"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7"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8"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9"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6" name="Group 799"/>
          <p:cNvGrpSpPr>
            <a:grpSpLocks/>
          </p:cNvGrpSpPr>
          <p:nvPr/>
        </p:nvGrpSpPr>
        <p:grpSpPr bwMode="auto">
          <a:xfrm rot="-5400000">
            <a:off x="2743200" y="4343400"/>
            <a:ext cx="533400" cy="533400"/>
            <a:chOff x="1104" y="1632"/>
            <a:chExt cx="336" cy="336"/>
          </a:xfrm>
        </p:grpSpPr>
        <p:sp>
          <p:nvSpPr>
            <p:cNvPr id="22392"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3"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4"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5"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7" name="Group 804"/>
          <p:cNvGrpSpPr>
            <a:grpSpLocks/>
          </p:cNvGrpSpPr>
          <p:nvPr/>
        </p:nvGrpSpPr>
        <p:grpSpPr bwMode="auto">
          <a:xfrm>
            <a:off x="2743200" y="4343400"/>
            <a:ext cx="533400" cy="533400"/>
            <a:chOff x="1104" y="1632"/>
            <a:chExt cx="336" cy="336"/>
          </a:xfrm>
        </p:grpSpPr>
        <p:sp>
          <p:nvSpPr>
            <p:cNvPr id="22388"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9"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0"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91"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8" name="Group 809"/>
          <p:cNvGrpSpPr>
            <a:grpSpLocks/>
          </p:cNvGrpSpPr>
          <p:nvPr/>
        </p:nvGrpSpPr>
        <p:grpSpPr bwMode="auto">
          <a:xfrm>
            <a:off x="2895600" y="4114800"/>
            <a:ext cx="533400" cy="533400"/>
            <a:chOff x="1104" y="1632"/>
            <a:chExt cx="336" cy="336"/>
          </a:xfrm>
        </p:grpSpPr>
        <p:sp>
          <p:nvSpPr>
            <p:cNvPr id="22384"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5"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6"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7"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09" name="Group 814"/>
          <p:cNvGrpSpPr>
            <a:grpSpLocks/>
          </p:cNvGrpSpPr>
          <p:nvPr/>
        </p:nvGrpSpPr>
        <p:grpSpPr bwMode="auto">
          <a:xfrm rot="-5400000">
            <a:off x="3048000" y="4267200"/>
            <a:ext cx="533400" cy="533400"/>
            <a:chOff x="1104" y="1632"/>
            <a:chExt cx="336" cy="336"/>
          </a:xfrm>
        </p:grpSpPr>
        <p:sp>
          <p:nvSpPr>
            <p:cNvPr id="22380"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1"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2"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83"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0" name="Group 819"/>
          <p:cNvGrpSpPr>
            <a:grpSpLocks/>
          </p:cNvGrpSpPr>
          <p:nvPr/>
        </p:nvGrpSpPr>
        <p:grpSpPr bwMode="auto">
          <a:xfrm>
            <a:off x="3048000" y="4267200"/>
            <a:ext cx="533400" cy="533400"/>
            <a:chOff x="1104" y="1632"/>
            <a:chExt cx="336" cy="336"/>
          </a:xfrm>
        </p:grpSpPr>
        <p:sp>
          <p:nvSpPr>
            <p:cNvPr id="22376"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7"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8"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9"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1" name="Group 824"/>
          <p:cNvGrpSpPr>
            <a:grpSpLocks/>
          </p:cNvGrpSpPr>
          <p:nvPr/>
        </p:nvGrpSpPr>
        <p:grpSpPr bwMode="auto">
          <a:xfrm>
            <a:off x="2743200" y="4343400"/>
            <a:ext cx="533400" cy="533400"/>
            <a:chOff x="1104" y="1632"/>
            <a:chExt cx="336" cy="336"/>
          </a:xfrm>
        </p:grpSpPr>
        <p:sp>
          <p:nvSpPr>
            <p:cNvPr id="22372"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3"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4"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5"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2" name="Group 829"/>
          <p:cNvGrpSpPr>
            <a:grpSpLocks/>
          </p:cNvGrpSpPr>
          <p:nvPr/>
        </p:nvGrpSpPr>
        <p:grpSpPr bwMode="auto">
          <a:xfrm rot="-5400000">
            <a:off x="2895600" y="4495800"/>
            <a:ext cx="533400" cy="533400"/>
            <a:chOff x="1104" y="1632"/>
            <a:chExt cx="336" cy="336"/>
          </a:xfrm>
        </p:grpSpPr>
        <p:sp>
          <p:nvSpPr>
            <p:cNvPr id="22368"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9"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0"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71"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3" name="Group 834"/>
          <p:cNvGrpSpPr>
            <a:grpSpLocks/>
          </p:cNvGrpSpPr>
          <p:nvPr/>
        </p:nvGrpSpPr>
        <p:grpSpPr bwMode="auto">
          <a:xfrm>
            <a:off x="2895600" y="4495800"/>
            <a:ext cx="533400" cy="533400"/>
            <a:chOff x="1104" y="1632"/>
            <a:chExt cx="336" cy="336"/>
          </a:xfrm>
        </p:grpSpPr>
        <p:sp>
          <p:nvSpPr>
            <p:cNvPr id="22364"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5"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6"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7"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4" name="Group 839"/>
          <p:cNvGrpSpPr>
            <a:grpSpLocks/>
          </p:cNvGrpSpPr>
          <p:nvPr/>
        </p:nvGrpSpPr>
        <p:grpSpPr bwMode="auto">
          <a:xfrm>
            <a:off x="3048000" y="4267200"/>
            <a:ext cx="533400" cy="533400"/>
            <a:chOff x="1104" y="1632"/>
            <a:chExt cx="336" cy="336"/>
          </a:xfrm>
        </p:grpSpPr>
        <p:sp>
          <p:nvSpPr>
            <p:cNvPr id="22360"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1"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2"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63"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5" name="Group 844"/>
          <p:cNvGrpSpPr>
            <a:grpSpLocks/>
          </p:cNvGrpSpPr>
          <p:nvPr/>
        </p:nvGrpSpPr>
        <p:grpSpPr bwMode="auto">
          <a:xfrm rot="-5400000">
            <a:off x="3200400" y="4419600"/>
            <a:ext cx="533400" cy="533400"/>
            <a:chOff x="1104" y="1632"/>
            <a:chExt cx="336" cy="336"/>
          </a:xfrm>
        </p:grpSpPr>
        <p:sp>
          <p:nvSpPr>
            <p:cNvPr id="22356"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7"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8"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9"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6" name="Group 849"/>
          <p:cNvGrpSpPr>
            <a:grpSpLocks/>
          </p:cNvGrpSpPr>
          <p:nvPr/>
        </p:nvGrpSpPr>
        <p:grpSpPr bwMode="auto">
          <a:xfrm>
            <a:off x="3200400" y="4419600"/>
            <a:ext cx="533400" cy="533400"/>
            <a:chOff x="1104" y="1632"/>
            <a:chExt cx="336" cy="336"/>
          </a:xfrm>
        </p:grpSpPr>
        <p:sp>
          <p:nvSpPr>
            <p:cNvPr id="22352"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3"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4"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5"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7" name="Group 854"/>
          <p:cNvGrpSpPr>
            <a:grpSpLocks/>
          </p:cNvGrpSpPr>
          <p:nvPr/>
        </p:nvGrpSpPr>
        <p:grpSpPr bwMode="auto">
          <a:xfrm>
            <a:off x="2895600" y="4495800"/>
            <a:ext cx="533400" cy="533400"/>
            <a:chOff x="1104" y="1632"/>
            <a:chExt cx="336" cy="336"/>
          </a:xfrm>
        </p:grpSpPr>
        <p:sp>
          <p:nvSpPr>
            <p:cNvPr id="22348"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9"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0"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51"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8" name="Group 859"/>
          <p:cNvGrpSpPr>
            <a:grpSpLocks/>
          </p:cNvGrpSpPr>
          <p:nvPr/>
        </p:nvGrpSpPr>
        <p:grpSpPr bwMode="auto">
          <a:xfrm rot="-5400000">
            <a:off x="3048000" y="4648200"/>
            <a:ext cx="533400" cy="533400"/>
            <a:chOff x="1104" y="1632"/>
            <a:chExt cx="336" cy="336"/>
          </a:xfrm>
        </p:grpSpPr>
        <p:sp>
          <p:nvSpPr>
            <p:cNvPr id="22344"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5"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6"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7"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19" name="Group 864"/>
          <p:cNvGrpSpPr>
            <a:grpSpLocks/>
          </p:cNvGrpSpPr>
          <p:nvPr/>
        </p:nvGrpSpPr>
        <p:grpSpPr bwMode="auto">
          <a:xfrm>
            <a:off x="3048000" y="4648200"/>
            <a:ext cx="533400" cy="533400"/>
            <a:chOff x="1104" y="1632"/>
            <a:chExt cx="336" cy="336"/>
          </a:xfrm>
        </p:grpSpPr>
        <p:sp>
          <p:nvSpPr>
            <p:cNvPr id="22340"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1"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2"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43"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0" name="Group 869"/>
          <p:cNvGrpSpPr>
            <a:grpSpLocks/>
          </p:cNvGrpSpPr>
          <p:nvPr/>
        </p:nvGrpSpPr>
        <p:grpSpPr bwMode="auto">
          <a:xfrm>
            <a:off x="3048000" y="4267200"/>
            <a:ext cx="533400" cy="533400"/>
            <a:chOff x="1104" y="1632"/>
            <a:chExt cx="336" cy="336"/>
          </a:xfrm>
        </p:grpSpPr>
        <p:sp>
          <p:nvSpPr>
            <p:cNvPr id="22336"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7"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8"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9"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1" name="Group 874"/>
          <p:cNvGrpSpPr>
            <a:grpSpLocks/>
          </p:cNvGrpSpPr>
          <p:nvPr/>
        </p:nvGrpSpPr>
        <p:grpSpPr bwMode="auto">
          <a:xfrm rot="-5400000">
            <a:off x="3200400" y="4419600"/>
            <a:ext cx="533400" cy="533400"/>
            <a:chOff x="1104" y="1632"/>
            <a:chExt cx="336" cy="336"/>
          </a:xfrm>
        </p:grpSpPr>
        <p:sp>
          <p:nvSpPr>
            <p:cNvPr id="22332"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3"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4"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5"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2" name="Group 879"/>
          <p:cNvGrpSpPr>
            <a:grpSpLocks/>
          </p:cNvGrpSpPr>
          <p:nvPr/>
        </p:nvGrpSpPr>
        <p:grpSpPr bwMode="auto">
          <a:xfrm>
            <a:off x="3200400" y="4419600"/>
            <a:ext cx="533400" cy="533400"/>
            <a:chOff x="1104" y="1632"/>
            <a:chExt cx="336" cy="336"/>
          </a:xfrm>
        </p:grpSpPr>
        <p:sp>
          <p:nvSpPr>
            <p:cNvPr id="22328"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9"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0"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31"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3" name="Group 884"/>
          <p:cNvGrpSpPr>
            <a:grpSpLocks/>
          </p:cNvGrpSpPr>
          <p:nvPr/>
        </p:nvGrpSpPr>
        <p:grpSpPr bwMode="auto">
          <a:xfrm rot="-5400000">
            <a:off x="3352800" y="4572000"/>
            <a:ext cx="533400" cy="533400"/>
            <a:chOff x="1104" y="1632"/>
            <a:chExt cx="336" cy="336"/>
          </a:xfrm>
        </p:grpSpPr>
        <p:sp>
          <p:nvSpPr>
            <p:cNvPr id="22324"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5"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6"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7"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4" name="Group 889"/>
          <p:cNvGrpSpPr>
            <a:grpSpLocks/>
          </p:cNvGrpSpPr>
          <p:nvPr/>
        </p:nvGrpSpPr>
        <p:grpSpPr bwMode="auto">
          <a:xfrm>
            <a:off x="2895600" y="4495800"/>
            <a:ext cx="533400" cy="533400"/>
            <a:chOff x="1104" y="1632"/>
            <a:chExt cx="336" cy="336"/>
          </a:xfrm>
        </p:grpSpPr>
        <p:sp>
          <p:nvSpPr>
            <p:cNvPr id="22320"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1"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2"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23"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5" name="Group 894"/>
          <p:cNvGrpSpPr>
            <a:grpSpLocks/>
          </p:cNvGrpSpPr>
          <p:nvPr/>
        </p:nvGrpSpPr>
        <p:grpSpPr bwMode="auto">
          <a:xfrm rot="-5400000">
            <a:off x="3048000" y="4648200"/>
            <a:ext cx="533400" cy="533400"/>
            <a:chOff x="1104" y="1632"/>
            <a:chExt cx="336" cy="336"/>
          </a:xfrm>
        </p:grpSpPr>
        <p:sp>
          <p:nvSpPr>
            <p:cNvPr id="22316"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7"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8"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9"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6" name="Group 899"/>
          <p:cNvGrpSpPr>
            <a:grpSpLocks/>
          </p:cNvGrpSpPr>
          <p:nvPr/>
        </p:nvGrpSpPr>
        <p:grpSpPr bwMode="auto">
          <a:xfrm>
            <a:off x="3048000" y="4648200"/>
            <a:ext cx="533400" cy="533400"/>
            <a:chOff x="1104" y="1632"/>
            <a:chExt cx="336" cy="336"/>
          </a:xfrm>
        </p:grpSpPr>
        <p:sp>
          <p:nvSpPr>
            <p:cNvPr id="22312"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3"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4"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5"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7" name="Group 904"/>
          <p:cNvGrpSpPr>
            <a:grpSpLocks/>
          </p:cNvGrpSpPr>
          <p:nvPr/>
        </p:nvGrpSpPr>
        <p:grpSpPr bwMode="auto">
          <a:xfrm>
            <a:off x="3200400" y="4419600"/>
            <a:ext cx="533400" cy="533400"/>
            <a:chOff x="1104" y="1632"/>
            <a:chExt cx="336" cy="336"/>
          </a:xfrm>
        </p:grpSpPr>
        <p:sp>
          <p:nvSpPr>
            <p:cNvPr id="22308"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9"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0"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11"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8" name="Group 909"/>
          <p:cNvGrpSpPr>
            <a:grpSpLocks/>
          </p:cNvGrpSpPr>
          <p:nvPr/>
        </p:nvGrpSpPr>
        <p:grpSpPr bwMode="auto">
          <a:xfrm rot="-5400000">
            <a:off x="3352800" y="4572000"/>
            <a:ext cx="533400" cy="533400"/>
            <a:chOff x="1104" y="1632"/>
            <a:chExt cx="336" cy="336"/>
          </a:xfrm>
        </p:grpSpPr>
        <p:sp>
          <p:nvSpPr>
            <p:cNvPr id="22304"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5"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6"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7"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29" name="Group 914"/>
          <p:cNvGrpSpPr>
            <a:grpSpLocks/>
          </p:cNvGrpSpPr>
          <p:nvPr/>
        </p:nvGrpSpPr>
        <p:grpSpPr bwMode="auto">
          <a:xfrm>
            <a:off x="3352800" y="4572000"/>
            <a:ext cx="533400" cy="533400"/>
            <a:chOff x="1104" y="1632"/>
            <a:chExt cx="336" cy="336"/>
          </a:xfrm>
        </p:grpSpPr>
        <p:sp>
          <p:nvSpPr>
            <p:cNvPr id="22300"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1"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2"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303"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0" name="Group 919"/>
          <p:cNvGrpSpPr>
            <a:grpSpLocks/>
          </p:cNvGrpSpPr>
          <p:nvPr/>
        </p:nvGrpSpPr>
        <p:grpSpPr bwMode="auto">
          <a:xfrm>
            <a:off x="3048000" y="4648200"/>
            <a:ext cx="533400" cy="533400"/>
            <a:chOff x="1104" y="1632"/>
            <a:chExt cx="336" cy="336"/>
          </a:xfrm>
        </p:grpSpPr>
        <p:sp>
          <p:nvSpPr>
            <p:cNvPr id="22296"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7"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8"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9"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1" name="Group 924"/>
          <p:cNvGrpSpPr>
            <a:grpSpLocks/>
          </p:cNvGrpSpPr>
          <p:nvPr/>
        </p:nvGrpSpPr>
        <p:grpSpPr bwMode="auto">
          <a:xfrm rot="-5400000">
            <a:off x="3276600" y="3505200"/>
            <a:ext cx="533400" cy="533400"/>
            <a:chOff x="1104" y="1632"/>
            <a:chExt cx="336" cy="336"/>
          </a:xfrm>
        </p:grpSpPr>
        <p:sp>
          <p:nvSpPr>
            <p:cNvPr id="22292"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3"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4"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5"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2" name="Group 929"/>
          <p:cNvGrpSpPr>
            <a:grpSpLocks/>
          </p:cNvGrpSpPr>
          <p:nvPr/>
        </p:nvGrpSpPr>
        <p:grpSpPr bwMode="auto">
          <a:xfrm>
            <a:off x="3200400" y="4800600"/>
            <a:ext cx="533400" cy="533400"/>
            <a:chOff x="1104" y="1632"/>
            <a:chExt cx="336" cy="336"/>
          </a:xfrm>
        </p:grpSpPr>
        <p:sp>
          <p:nvSpPr>
            <p:cNvPr id="22288"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9"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0"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91"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3" name="Group 934"/>
          <p:cNvGrpSpPr>
            <a:grpSpLocks/>
          </p:cNvGrpSpPr>
          <p:nvPr/>
        </p:nvGrpSpPr>
        <p:grpSpPr bwMode="auto">
          <a:xfrm>
            <a:off x="3352800" y="4572000"/>
            <a:ext cx="533400" cy="533400"/>
            <a:chOff x="1104" y="1632"/>
            <a:chExt cx="336" cy="336"/>
          </a:xfrm>
        </p:grpSpPr>
        <p:sp>
          <p:nvSpPr>
            <p:cNvPr id="22284"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5"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6"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7"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34" name="Group 939"/>
          <p:cNvGrpSpPr>
            <a:grpSpLocks/>
          </p:cNvGrpSpPr>
          <p:nvPr/>
        </p:nvGrpSpPr>
        <p:grpSpPr bwMode="auto">
          <a:xfrm>
            <a:off x="3200400" y="4800600"/>
            <a:ext cx="533400" cy="533400"/>
            <a:chOff x="1104" y="1632"/>
            <a:chExt cx="336" cy="336"/>
          </a:xfrm>
        </p:grpSpPr>
        <p:sp>
          <p:nvSpPr>
            <p:cNvPr id="22280"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1"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2"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83"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35"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6"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7"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8"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39"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0"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1"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42"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043" name="Group 952"/>
          <p:cNvGrpSpPr>
            <a:grpSpLocks/>
          </p:cNvGrpSpPr>
          <p:nvPr/>
        </p:nvGrpSpPr>
        <p:grpSpPr bwMode="auto">
          <a:xfrm>
            <a:off x="3200400" y="3657600"/>
            <a:ext cx="533400" cy="533400"/>
            <a:chOff x="1104" y="1632"/>
            <a:chExt cx="336" cy="336"/>
          </a:xfrm>
        </p:grpSpPr>
        <p:sp>
          <p:nvSpPr>
            <p:cNvPr id="22276"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7"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8"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9"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4" name="Group 957"/>
          <p:cNvGrpSpPr>
            <a:grpSpLocks/>
          </p:cNvGrpSpPr>
          <p:nvPr/>
        </p:nvGrpSpPr>
        <p:grpSpPr bwMode="auto">
          <a:xfrm rot="-5400000">
            <a:off x="3429000" y="3657600"/>
            <a:ext cx="533400" cy="533400"/>
            <a:chOff x="1104" y="1632"/>
            <a:chExt cx="336" cy="336"/>
          </a:xfrm>
        </p:grpSpPr>
        <p:sp>
          <p:nvSpPr>
            <p:cNvPr id="22272"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3"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4"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5"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5" name="Group 962"/>
          <p:cNvGrpSpPr>
            <a:grpSpLocks/>
          </p:cNvGrpSpPr>
          <p:nvPr/>
        </p:nvGrpSpPr>
        <p:grpSpPr bwMode="auto">
          <a:xfrm>
            <a:off x="3352800" y="3810000"/>
            <a:ext cx="533400" cy="533400"/>
            <a:chOff x="1104" y="1632"/>
            <a:chExt cx="336" cy="336"/>
          </a:xfrm>
        </p:grpSpPr>
        <p:sp>
          <p:nvSpPr>
            <p:cNvPr id="22268"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9"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0"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71"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6" name="Group 967"/>
          <p:cNvGrpSpPr>
            <a:grpSpLocks/>
          </p:cNvGrpSpPr>
          <p:nvPr/>
        </p:nvGrpSpPr>
        <p:grpSpPr bwMode="auto">
          <a:xfrm rot="-5400000">
            <a:off x="3505200" y="3962400"/>
            <a:ext cx="533400" cy="533400"/>
            <a:chOff x="1104" y="1632"/>
            <a:chExt cx="336" cy="336"/>
          </a:xfrm>
        </p:grpSpPr>
        <p:sp>
          <p:nvSpPr>
            <p:cNvPr id="22264"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5"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6"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7"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7" name="Group 972"/>
          <p:cNvGrpSpPr>
            <a:grpSpLocks/>
          </p:cNvGrpSpPr>
          <p:nvPr/>
        </p:nvGrpSpPr>
        <p:grpSpPr bwMode="auto">
          <a:xfrm>
            <a:off x="3200400" y="3886200"/>
            <a:ext cx="533400" cy="533400"/>
            <a:chOff x="1104" y="1632"/>
            <a:chExt cx="336" cy="336"/>
          </a:xfrm>
        </p:grpSpPr>
        <p:sp>
          <p:nvSpPr>
            <p:cNvPr id="22260"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1"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2"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63"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8" name="Group 977"/>
          <p:cNvGrpSpPr>
            <a:grpSpLocks/>
          </p:cNvGrpSpPr>
          <p:nvPr/>
        </p:nvGrpSpPr>
        <p:grpSpPr bwMode="auto">
          <a:xfrm rot="-5400000">
            <a:off x="3200400" y="4038600"/>
            <a:ext cx="533400" cy="533400"/>
            <a:chOff x="1104" y="1632"/>
            <a:chExt cx="336" cy="336"/>
          </a:xfrm>
        </p:grpSpPr>
        <p:sp>
          <p:nvSpPr>
            <p:cNvPr id="22256"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7"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8"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9"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49" name="Group 982"/>
          <p:cNvGrpSpPr>
            <a:grpSpLocks/>
          </p:cNvGrpSpPr>
          <p:nvPr/>
        </p:nvGrpSpPr>
        <p:grpSpPr bwMode="auto">
          <a:xfrm>
            <a:off x="3200400" y="4038600"/>
            <a:ext cx="533400" cy="533400"/>
            <a:chOff x="1104" y="1632"/>
            <a:chExt cx="336" cy="336"/>
          </a:xfrm>
        </p:grpSpPr>
        <p:sp>
          <p:nvSpPr>
            <p:cNvPr id="22252"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3"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4"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5"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0" name="Group 987"/>
          <p:cNvGrpSpPr>
            <a:grpSpLocks/>
          </p:cNvGrpSpPr>
          <p:nvPr/>
        </p:nvGrpSpPr>
        <p:grpSpPr bwMode="auto">
          <a:xfrm>
            <a:off x="3352800" y="3810000"/>
            <a:ext cx="533400" cy="533400"/>
            <a:chOff x="1104" y="1632"/>
            <a:chExt cx="336" cy="336"/>
          </a:xfrm>
        </p:grpSpPr>
        <p:sp>
          <p:nvSpPr>
            <p:cNvPr id="22248"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9"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0"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51"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1" name="Group 992"/>
          <p:cNvGrpSpPr>
            <a:grpSpLocks/>
          </p:cNvGrpSpPr>
          <p:nvPr/>
        </p:nvGrpSpPr>
        <p:grpSpPr bwMode="auto">
          <a:xfrm rot="-5400000">
            <a:off x="3505200" y="3962400"/>
            <a:ext cx="533400" cy="533400"/>
            <a:chOff x="1104" y="1632"/>
            <a:chExt cx="336" cy="336"/>
          </a:xfrm>
        </p:grpSpPr>
        <p:sp>
          <p:nvSpPr>
            <p:cNvPr id="22244"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5"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6"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7"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2" name="Group 997"/>
          <p:cNvGrpSpPr>
            <a:grpSpLocks/>
          </p:cNvGrpSpPr>
          <p:nvPr/>
        </p:nvGrpSpPr>
        <p:grpSpPr bwMode="auto">
          <a:xfrm>
            <a:off x="3505200" y="3962400"/>
            <a:ext cx="533400" cy="533400"/>
            <a:chOff x="1104" y="1632"/>
            <a:chExt cx="336" cy="336"/>
          </a:xfrm>
        </p:grpSpPr>
        <p:sp>
          <p:nvSpPr>
            <p:cNvPr id="22240"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1"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2"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43"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3" name="Group 1002"/>
          <p:cNvGrpSpPr>
            <a:grpSpLocks/>
          </p:cNvGrpSpPr>
          <p:nvPr/>
        </p:nvGrpSpPr>
        <p:grpSpPr bwMode="auto">
          <a:xfrm>
            <a:off x="3200400" y="4038600"/>
            <a:ext cx="533400" cy="533400"/>
            <a:chOff x="1104" y="1632"/>
            <a:chExt cx="336" cy="336"/>
          </a:xfrm>
        </p:grpSpPr>
        <p:sp>
          <p:nvSpPr>
            <p:cNvPr id="22236"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7"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8"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9"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4" name="Group 1007"/>
          <p:cNvGrpSpPr>
            <a:grpSpLocks/>
          </p:cNvGrpSpPr>
          <p:nvPr/>
        </p:nvGrpSpPr>
        <p:grpSpPr bwMode="auto">
          <a:xfrm rot="-5400000">
            <a:off x="3352800" y="4191000"/>
            <a:ext cx="533400" cy="533400"/>
            <a:chOff x="1104" y="1632"/>
            <a:chExt cx="336" cy="336"/>
          </a:xfrm>
        </p:grpSpPr>
        <p:sp>
          <p:nvSpPr>
            <p:cNvPr id="22232"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3"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4"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5"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5" name="Group 1012"/>
          <p:cNvGrpSpPr>
            <a:grpSpLocks/>
          </p:cNvGrpSpPr>
          <p:nvPr/>
        </p:nvGrpSpPr>
        <p:grpSpPr bwMode="auto">
          <a:xfrm>
            <a:off x="3352800" y="4191000"/>
            <a:ext cx="533400" cy="533400"/>
            <a:chOff x="1104" y="1632"/>
            <a:chExt cx="336" cy="336"/>
          </a:xfrm>
        </p:grpSpPr>
        <p:sp>
          <p:nvSpPr>
            <p:cNvPr id="22228"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9"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0"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31"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6" name="Group 1017"/>
          <p:cNvGrpSpPr>
            <a:grpSpLocks/>
          </p:cNvGrpSpPr>
          <p:nvPr/>
        </p:nvGrpSpPr>
        <p:grpSpPr bwMode="auto">
          <a:xfrm>
            <a:off x="3505200" y="3962400"/>
            <a:ext cx="533400" cy="533400"/>
            <a:chOff x="1104" y="1632"/>
            <a:chExt cx="336" cy="336"/>
          </a:xfrm>
        </p:grpSpPr>
        <p:sp>
          <p:nvSpPr>
            <p:cNvPr id="22224"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5"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6"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7"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7" name="Group 1022"/>
          <p:cNvGrpSpPr>
            <a:grpSpLocks/>
          </p:cNvGrpSpPr>
          <p:nvPr/>
        </p:nvGrpSpPr>
        <p:grpSpPr bwMode="auto">
          <a:xfrm rot="-5400000">
            <a:off x="3657600" y="4114800"/>
            <a:ext cx="533400" cy="533400"/>
            <a:chOff x="1104" y="1632"/>
            <a:chExt cx="336" cy="336"/>
          </a:xfrm>
        </p:grpSpPr>
        <p:sp>
          <p:nvSpPr>
            <p:cNvPr id="22220"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1"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2"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23"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8" name="Group 1027"/>
          <p:cNvGrpSpPr>
            <a:grpSpLocks/>
          </p:cNvGrpSpPr>
          <p:nvPr/>
        </p:nvGrpSpPr>
        <p:grpSpPr bwMode="auto">
          <a:xfrm>
            <a:off x="3657600" y="4114800"/>
            <a:ext cx="533400" cy="533400"/>
            <a:chOff x="1104" y="1632"/>
            <a:chExt cx="336" cy="336"/>
          </a:xfrm>
        </p:grpSpPr>
        <p:sp>
          <p:nvSpPr>
            <p:cNvPr id="22216"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7"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8"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9"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59" name="Group 1032"/>
          <p:cNvGrpSpPr>
            <a:grpSpLocks/>
          </p:cNvGrpSpPr>
          <p:nvPr/>
        </p:nvGrpSpPr>
        <p:grpSpPr bwMode="auto">
          <a:xfrm>
            <a:off x="3352800" y="4191000"/>
            <a:ext cx="533400" cy="533400"/>
            <a:chOff x="1104" y="1632"/>
            <a:chExt cx="336" cy="336"/>
          </a:xfrm>
        </p:grpSpPr>
        <p:sp>
          <p:nvSpPr>
            <p:cNvPr id="22212"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3"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4"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5"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0" name="Group 1037"/>
          <p:cNvGrpSpPr>
            <a:grpSpLocks/>
          </p:cNvGrpSpPr>
          <p:nvPr/>
        </p:nvGrpSpPr>
        <p:grpSpPr bwMode="auto">
          <a:xfrm rot="-5400000">
            <a:off x="3352800" y="4343400"/>
            <a:ext cx="533400" cy="533400"/>
            <a:chOff x="1104" y="1632"/>
            <a:chExt cx="336" cy="336"/>
          </a:xfrm>
        </p:grpSpPr>
        <p:sp>
          <p:nvSpPr>
            <p:cNvPr id="22208"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9"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0"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11"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1" name="Group 1042"/>
          <p:cNvGrpSpPr>
            <a:grpSpLocks/>
          </p:cNvGrpSpPr>
          <p:nvPr/>
        </p:nvGrpSpPr>
        <p:grpSpPr bwMode="auto">
          <a:xfrm>
            <a:off x="3352800" y="4343400"/>
            <a:ext cx="533400" cy="533400"/>
            <a:chOff x="1104" y="1632"/>
            <a:chExt cx="336" cy="336"/>
          </a:xfrm>
        </p:grpSpPr>
        <p:sp>
          <p:nvSpPr>
            <p:cNvPr id="22204"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5"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6"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7"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2" name="Group 1047"/>
          <p:cNvGrpSpPr>
            <a:grpSpLocks/>
          </p:cNvGrpSpPr>
          <p:nvPr/>
        </p:nvGrpSpPr>
        <p:grpSpPr bwMode="auto">
          <a:xfrm>
            <a:off x="3657600" y="4114800"/>
            <a:ext cx="533400" cy="533400"/>
            <a:chOff x="1104" y="1632"/>
            <a:chExt cx="336" cy="336"/>
          </a:xfrm>
        </p:grpSpPr>
        <p:sp>
          <p:nvSpPr>
            <p:cNvPr id="22200"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1"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2"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203"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3" name="Group 1052"/>
          <p:cNvGrpSpPr>
            <a:grpSpLocks/>
          </p:cNvGrpSpPr>
          <p:nvPr/>
        </p:nvGrpSpPr>
        <p:grpSpPr bwMode="auto">
          <a:xfrm rot="-5400000">
            <a:off x="3810000" y="4267200"/>
            <a:ext cx="533400" cy="533400"/>
            <a:chOff x="1104" y="1632"/>
            <a:chExt cx="336" cy="336"/>
          </a:xfrm>
        </p:grpSpPr>
        <p:sp>
          <p:nvSpPr>
            <p:cNvPr id="22196"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7"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8"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9"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4" name="Group 1057"/>
          <p:cNvGrpSpPr>
            <a:grpSpLocks/>
          </p:cNvGrpSpPr>
          <p:nvPr/>
        </p:nvGrpSpPr>
        <p:grpSpPr bwMode="auto">
          <a:xfrm>
            <a:off x="3810000" y="4267200"/>
            <a:ext cx="533400" cy="533400"/>
            <a:chOff x="1104" y="1632"/>
            <a:chExt cx="336" cy="336"/>
          </a:xfrm>
        </p:grpSpPr>
        <p:sp>
          <p:nvSpPr>
            <p:cNvPr id="22192"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3"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4"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5"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5" name="Group 1062"/>
          <p:cNvGrpSpPr>
            <a:grpSpLocks/>
          </p:cNvGrpSpPr>
          <p:nvPr/>
        </p:nvGrpSpPr>
        <p:grpSpPr bwMode="auto">
          <a:xfrm>
            <a:off x="3352800" y="4343400"/>
            <a:ext cx="533400" cy="533400"/>
            <a:chOff x="1104" y="1632"/>
            <a:chExt cx="336" cy="336"/>
          </a:xfrm>
        </p:grpSpPr>
        <p:sp>
          <p:nvSpPr>
            <p:cNvPr id="22188"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9"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0"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91"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6" name="Group 1067"/>
          <p:cNvGrpSpPr>
            <a:grpSpLocks/>
          </p:cNvGrpSpPr>
          <p:nvPr/>
        </p:nvGrpSpPr>
        <p:grpSpPr bwMode="auto">
          <a:xfrm rot="-5400000">
            <a:off x="3657600" y="4495800"/>
            <a:ext cx="533400" cy="533400"/>
            <a:chOff x="1104" y="1632"/>
            <a:chExt cx="336" cy="336"/>
          </a:xfrm>
        </p:grpSpPr>
        <p:sp>
          <p:nvSpPr>
            <p:cNvPr id="22184"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5"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6"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7"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7" name="Group 1072"/>
          <p:cNvGrpSpPr>
            <a:grpSpLocks/>
          </p:cNvGrpSpPr>
          <p:nvPr/>
        </p:nvGrpSpPr>
        <p:grpSpPr bwMode="auto">
          <a:xfrm>
            <a:off x="3657600" y="4495800"/>
            <a:ext cx="533400" cy="533400"/>
            <a:chOff x="1104" y="1632"/>
            <a:chExt cx="336" cy="336"/>
          </a:xfrm>
        </p:grpSpPr>
        <p:sp>
          <p:nvSpPr>
            <p:cNvPr id="22180"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1"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2"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83"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8" name="Group 1077"/>
          <p:cNvGrpSpPr>
            <a:grpSpLocks/>
          </p:cNvGrpSpPr>
          <p:nvPr/>
        </p:nvGrpSpPr>
        <p:grpSpPr bwMode="auto">
          <a:xfrm>
            <a:off x="3810000" y="4267200"/>
            <a:ext cx="533400" cy="533400"/>
            <a:chOff x="1104" y="1632"/>
            <a:chExt cx="336" cy="336"/>
          </a:xfrm>
        </p:grpSpPr>
        <p:sp>
          <p:nvSpPr>
            <p:cNvPr id="22176"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7"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8"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9"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69" name="Group 1082"/>
          <p:cNvGrpSpPr>
            <a:grpSpLocks/>
          </p:cNvGrpSpPr>
          <p:nvPr/>
        </p:nvGrpSpPr>
        <p:grpSpPr bwMode="auto">
          <a:xfrm rot="-5400000">
            <a:off x="3962400" y="4419600"/>
            <a:ext cx="533400" cy="533400"/>
            <a:chOff x="1104" y="1632"/>
            <a:chExt cx="336" cy="336"/>
          </a:xfrm>
        </p:grpSpPr>
        <p:sp>
          <p:nvSpPr>
            <p:cNvPr id="22172"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3"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4"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5"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0" name="Group 1087"/>
          <p:cNvGrpSpPr>
            <a:grpSpLocks/>
          </p:cNvGrpSpPr>
          <p:nvPr/>
        </p:nvGrpSpPr>
        <p:grpSpPr bwMode="auto">
          <a:xfrm>
            <a:off x="3962400" y="4419600"/>
            <a:ext cx="533400" cy="533400"/>
            <a:chOff x="1104" y="1632"/>
            <a:chExt cx="336" cy="336"/>
          </a:xfrm>
        </p:grpSpPr>
        <p:sp>
          <p:nvSpPr>
            <p:cNvPr id="22168"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9"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0"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71"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1" name="Group 1092"/>
          <p:cNvGrpSpPr>
            <a:grpSpLocks/>
          </p:cNvGrpSpPr>
          <p:nvPr/>
        </p:nvGrpSpPr>
        <p:grpSpPr bwMode="auto">
          <a:xfrm>
            <a:off x="3657600" y="4495800"/>
            <a:ext cx="533400" cy="533400"/>
            <a:chOff x="1104" y="1632"/>
            <a:chExt cx="336" cy="336"/>
          </a:xfrm>
        </p:grpSpPr>
        <p:sp>
          <p:nvSpPr>
            <p:cNvPr id="22164"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5"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6"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7"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2" name="Group 1097"/>
          <p:cNvGrpSpPr>
            <a:grpSpLocks/>
          </p:cNvGrpSpPr>
          <p:nvPr/>
        </p:nvGrpSpPr>
        <p:grpSpPr bwMode="auto">
          <a:xfrm rot="-5400000">
            <a:off x="3810000" y="4648200"/>
            <a:ext cx="533400" cy="533400"/>
            <a:chOff x="1104" y="1632"/>
            <a:chExt cx="336" cy="336"/>
          </a:xfrm>
        </p:grpSpPr>
        <p:sp>
          <p:nvSpPr>
            <p:cNvPr id="22160"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1"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2"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63"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3" name="Group 1102"/>
          <p:cNvGrpSpPr>
            <a:grpSpLocks/>
          </p:cNvGrpSpPr>
          <p:nvPr/>
        </p:nvGrpSpPr>
        <p:grpSpPr bwMode="auto">
          <a:xfrm>
            <a:off x="3810000" y="4648200"/>
            <a:ext cx="533400" cy="533400"/>
            <a:chOff x="1104" y="1632"/>
            <a:chExt cx="336" cy="336"/>
          </a:xfrm>
        </p:grpSpPr>
        <p:sp>
          <p:nvSpPr>
            <p:cNvPr id="22156"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7"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8"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9"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4" name="Group 1107"/>
          <p:cNvGrpSpPr>
            <a:grpSpLocks/>
          </p:cNvGrpSpPr>
          <p:nvPr/>
        </p:nvGrpSpPr>
        <p:grpSpPr bwMode="auto">
          <a:xfrm>
            <a:off x="3810000" y="4267200"/>
            <a:ext cx="533400" cy="533400"/>
            <a:chOff x="1104" y="1632"/>
            <a:chExt cx="336" cy="336"/>
          </a:xfrm>
        </p:grpSpPr>
        <p:sp>
          <p:nvSpPr>
            <p:cNvPr id="22152"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3"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4"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5"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5" name="Group 1112"/>
          <p:cNvGrpSpPr>
            <a:grpSpLocks/>
          </p:cNvGrpSpPr>
          <p:nvPr/>
        </p:nvGrpSpPr>
        <p:grpSpPr bwMode="auto">
          <a:xfrm rot="-5400000">
            <a:off x="4038600" y="4267200"/>
            <a:ext cx="533400" cy="533400"/>
            <a:chOff x="1104" y="1632"/>
            <a:chExt cx="336" cy="336"/>
          </a:xfrm>
        </p:grpSpPr>
        <p:sp>
          <p:nvSpPr>
            <p:cNvPr id="22148"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9"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0"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51"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6" name="Group 1117"/>
          <p:cNvGrpSpPr>
            <a:grpSpLocks/>
          </p:cNvGrpSpPr>
          <p:nvPr/>
        </p:nvGrpSpPr>
        <p:grpSpPr bwMode="auto">
          <a:xfrm>
            <a:off x="3962400" y="4419600"/>
            <a:ext cx="533400" cy="533400"/>
            <a:chOff x="1104" y="1632"/>
            <a:chExt cx="336" cy="336"/>
          </a:xfrm>
        </p:grpSpPr>
        <p:sp>
          <p:nvSpPr>
            <p:cNvPr id="22144"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5"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6"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7"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7" name="Group 1122"/>
          <p:cNvGrpSpPr>
            <a:grpSpLocks/>
          </p:cNvGrpSpPr>
          <p:nvPr/>
        </p:nvGrpSpPr>
        <p:grpSpPr bwMode="auto">
          <a:xfrm rot="-5400000">
            <a:off x="4114800" y="4572000"/>
            <a:ext cx="533400" cy="533400"/>
            <a:chOff x="1104" y="1632"/>
            <a:chExt cx="336" cy="336"/>
          </a:xfrm>
        </p:grpSpPr>
        <p:sp>
          <p:nvSpPr>
            <p:cNvPr id="22140"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1"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2"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43"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8" name="Group 1127"/>
          <p:cNvGrpSpPr>
            <a:grpSpLocks/>
          </p:cNvGrpSpPr>
          <p:nvPr/>
        </p:nvGrpSpPr>
        <p:grpSpPr bwMode="auto">
          <a:xfrm>
            <a:off x="3657600" y="4495800"/>
            <a:ext cx="533400" cy="533400"/>
            <a:chOff x="1104" y="1632"/>
            <a:chExt cx="336" cy="336"/>
          </a:xfrm>
        </p:grpSpPr>
        <p:sp>
          <p:nvSpPr>
            <p:cNvPr id="22136"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7"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8"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9"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79" name="Group 1132"/>
          <p:cNvGrpSpPr>
            <a:grpSpLocks/>
          </p:cNvGrpSpPr>
          <p:nvPr/>
        </p:nvGrpSpPr>
        <p:grpSpPr bwMode="auto">
          <a:xfrm rot="-5400000">
            <a:off x="3810000" y="4648200"/>
            <a:ext cx="533400" cy="533400"/>
            <a:chOff x="1104" y="1632"/>
            <a:chExt cx="336" cy="336"/>
          </a:xfrm>
        </p:grpSpPr>
        <p:sp>
          <p:nvSpPr>
            <p:cNvPr id="22132"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3"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4"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5"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0" name="Group 1137"/>
          <p:cNvGrpSpPr>
            <a:grpSpLocks/>
          </p:cNvGrpSpPr>
          <p:nvPr/>
        </p:nvGrpSpPr>
        <p:grpSpPr bwMode="auto">
          <a:xfrm>
            <a:off x="3810000" y="4648200"/>
            <a:ext cx="533400" cy="533400"/>
            <a:chOff x="1104" y="1632"/>
            <a:chExt cx="336" cy="336"/>
          </a:xfrm>
        </p:grpSpPr>
        <p:sp>
          <p:nvSpPr>
            <p:cNvPr id="22128"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9"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0"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31"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1" name="Group 1142"/>
          <p:cNvGrpSpPr>
            <a:grpSpLocks/>
          </p:cNvGrpSpPr>
          <p:nvPr/>
        </p:nvGrpSpPr>
        <p:grpSpPr bwMode="auto">
          <a:xfrm>
            <a:off x="3962400" y="4419600"/>
            <a:ext cx="533400" cy="533400"/>
            <a:chOff x="1104" y="1632"/>
            <a:chExt cx="336" cy="336"/>
          </a:xfrm>
        </p:grpSpPr>
        <p:sp>
          <p:nvSpPr>
            <p:cNvPr id="22124"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5"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6"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7"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2" name="Group 1147"/>
          <p:cNvGrpSpPr>
            <a:grpSpLocks/>
          </p:cNvGrpSpPr>
          <p:nvPr/>
        </p:nvGrpSpPr>
        <p:grpSpPr bwMode="auto">
          <a:xfrm rot="-5400000">
            <a:off x="4114800" y="4419600"/>
            <a:ext cx="533400" cy="533400"/>
            <a:chOff x="1104" y="1632"/>
            <a:chExt cx="336" cy="336"/>
          </a:xfrm>
        </p:grpSpPr>
        <p:sp>
          <p:nvSpPr>
            <p:cNvPr id="22120"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1"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2"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23"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3" name="Group 1152"/>
          <p:cNvGrpSpPr>
            <a:grpSpLocks/>
          </p:cNvGrpSpPr>
          <p:nvPr/>
        </p:nvGrpSpPr>
        <p:grpSpPr bwMode="auto">
          <a:xfrm>
            <a:off x="4114800" y="4572000"/>
            <a:ext cx="533400" cy="533400"/>
            <a:chOff x="1104" y="1632"/>
            <a:chExt cx="336" cy="336"/>
          </a:xfrm>
        </p:grpSpPr>
        <p:sp>
          <p:nvSpPr>
            <p:cNvPr id="22116"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7"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8"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9"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4" name="Group 1157"/>
          <p:cNvGrpSpPr>
            <a:grpSpLocks/>
          </p:cNvGrpSpPr>
          <p:nvPr/>
        </p:nvGrpSpPr>
        <p:grpSpPr bwMode="auto">
          <a:xfrm>
            <a:off x="3810000" y="4648200"/>
            <a:ext cx="533400" cy="533400"/>
            <a:chOff x="1104" y="1632"/>
            <a:chExt cx="336" cy="336"/>
          </a:xfrm>
        </p:grpSpPr>
        <p:sp>
          <p:nvSpPr>
            <p:cNvPr id="22112"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3"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4"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5"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5" name="Group 1162"/>
          <p:cNvGrpSpPr>
            <a:grpSpLocks/>
          </p:cNvGrpSpPr>
          <p:nvPr/>
        </p:nvGrpSpPr>
        <p:grpSpPr bwMode="auto">
          <a:xfrm rot="-5400000">
            <a:off x="3962400" y="4800600"/>
            <a:ext cx="533400" cy="533400"/>
            <a:chOff x="1104" y="1632"/>
            <a:chExt cx="336" cy="336"/>
          </a:xfrm>
        </p:grpSpPr>
        <p:sp>
          <p:nvSpPr>
            <p:cNvPr id="22108"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9"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0"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11"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6" name="Group 1167"/>
          <p:cNvGrpSpPr>
            <a:grpSpLocks/>
          </p:cNvGrpSpPr>
          <p:nvPr/>
        </p:nvGrpSpPr>
        <p:grpSpPr bwMode="auto">
          <a:xfrm>
            <a:off x="3962400" y="4800600"/>
            <a:ext cx="533400" cy="533400"/>
            <a:chOff x="1104" y="1632"/>
            <a:chExt cx="336" cy="336"/>
          </a:xfrm>
        </p:grpSpPr>
        <p:sp>
          <p:nvSpPr>
            <p:cNvPr id="22104"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5"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6"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7"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7" name="Group 1172"/>
          <p:cNvGrpSpPr>
            <a:grpSpLocks/>
          </p:cNvGrpSpPr>
          <p:nvPr/>
        </p:nvGrpSpPr>
        <p:grpSpPr bwMode="auto">
          <a:xfrm>
            <a:off x="4114800" y="4572000"/>
            <a:ext cx="533400" cy="533400"/>
            <a:chOff x="1104" y="1632"/>
            <a:chExt cx="336" cy="336"/>
          </a:xfrm>
        </p:grpSpPr>
        <p:sp>
          <p:nvSpPr>
            <p:cNvPr id="22100"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1"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2"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103"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2088" name="Group 1177"/>
          <p:cNvGrpSpPr>
            <a:grpSpLocks/>
          </p:cNvGrpSpPr>
          <p:nvPr/>
        </p:nvGrpSpPr>
        <p:grpSpPr bwMode="auto">
          <a:xfrm>
            <a:off x="3962400" y="4800600"/>
            <a:ext cx="533400" cy="533400"/>
            <a:chOff x="1104" y="1632"/>
            <a:chExt cx="336" cy="336"/>
          </a:xfrm>
        </p:grpSpPr>
        <p:sp>
          <p:nvSpPr>
            <p:cNvPr id="22096"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7"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8"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9"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89" name="Freeform 1184"/>
          <p:cNvSpPr>
            <a:spLocks/>
          </p:cNvSpPr>
          <p:nvPr/>
        </p:nvSpPr>
        <p:spPr bwMode="auto">
          <a:xfrm>
            <a:off x="3876675" y="1920875"/>
            <a:ext cx="2051050" cy="3767138"/>
          </a:xfrm>
          <a:custGeom>
            <a:avLst/>
            <a:gdLst>
              <a:gd name="T0" fmla="*/ 0 w 1292"/>
              <a:gd name="T1" fmla="*/ 0 h 2373"/>
              <a:gd name="T2" fmla="*/ 2147483647 w 1292"/>
              <a:gd name="T3" fmla="*/ 2147483647 h 2373"/>
              <a:gd name="T4" fmla="*/ 2147483647 w 1292"/>
              <a:gd name="T5" fmla="*/ 2147483647 h 2373"/>
              <a:gd name="T6" fmla="*/ 0 60000 65536"/>
              <a:gd name="T7" fmla="*/ 0 60000 65536"/>
              <a:gd name="T8" fmla="*/ 0 60000 65536"/>
              <a:gd name="T9" fmla="*/ 0 w 1292"/>
              <a:gd name="T10" fmla="*/ 0 h 2373"/>
              <a:gd name="T11" fmla="*/ 1292 w 1292"/>
              <a:gd name="T12" fmla="*/ 2373 h 2373"/>
            </a:gdLst>
            <a:ahLst/>
            <a:cxnLst>
              <a:cxn ang="T6">
                <a:pos x="T0" y="T1"/>
              </a:cxn>
              <a:cxn ang="T7">
                <a:pos x="T2" y="T3"/>
              </a:cxn>
              <a:cxn ang="T8">
                <a:pos x="T4" y="T5"/>
              </a:cxn>
            </a:cxnLst>
            <a:rect l="T9" t="T10" r="T11" b="T12"/>
            <a:pathLst>
              <a:path w="1292" h="2373">
                <a:moveTo>
                  <a:pt x="0" y="0"/>
                </a:moveTo>
                <a:lnTo>
                  <a:pt x="31" y="1405"/>
                </a:lnTo>
                <a:lnTo>
                  <a:pt x="1292" y="2373"/>
                </a:ln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2090" name="Group 1186"/>
          <p:cNvGrpSpPr>
            <a:grpSpLocks/>
          </p:cNvGrpSpPr>
          <p:nvPr/>
        </p:nvGrpSpPr>
        <p:grpSpPr bwMode="auto">
          <a:xfrm flipH="1">
            <a:off x="3276600" y="3276600"/>
            <a:ext cx="533400" cy="533400"/>
            <a:chOff x="1104" y="1632"/>
            <a:chExt cx="336" cy="336"/>
          </a:xfrm>
        </p:grpSpPr>
        <p:sp>
          <p:nvSpPr>
            <p:cNvPr id="22092" name="AutoShape 1187"/>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3" name="AutoShape 1188"/>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4" name="AutoShape 1189"/>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95" name="AutoShape 1190"/>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2091" name="Text Box 1191"/>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2992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5"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6"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7"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8"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59"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0"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1"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2"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3"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4"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5"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6"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67"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68" name="Group 17"/>
          <p:cNvGrpSpPr>
            <a:grpSpLocks/>
          </p:cNvGrpSpPr>
          <p:nvPr/>
        </p:nvGrpSpPr>
        <p:grpSpPr bwMode="auto">
          <a:xfrm flipH="1">
            <a:off x="4953000" y="2590800"/>
            <a:ext cx="304800" cy="304800"/>
            <a:chOff x="3696" y="1728"/>
            <a:chExt cx="192" cy="192"/>
          </a:xfrm>
        </p:grpSpPr>
        <p:sp>
          <p:nvSpPr>
            <p:cNvPr id="24736"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7"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8"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9"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69"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0"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1"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2"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3"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4"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5"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6"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77" name="Group 30"/>
          <p:cNvGrpSpPr>
            <a:grpSpLocks/>
          </p:cNvGrpSpPr>
          <p:nvPr/>
        </p:nvGrpSpPr>
        <p:grpSpPr bwMode="auto">
          <a:xfrm flipH="1">
            <a:off x="5105400" y="2743200"/>
            <a:ext cx="304800" cy="304800"/>
            <a:chOff x="3696" y="1728"/>
            <a:chExt cx="192" cy="192"/>
          </a:xfrm>
        </p:grpSpPr>
        <p:sp>
          <p:nvSpPr>
            <p:cNvPr id="24732"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3"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4"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5"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78"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79"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0"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1"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2"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3"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4"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5"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86" name="Group 43"/>
          <p:cNvGrpSpPr>
            <a:grpSpLocks/>
          </p:cNvGrpSpPr>
          <p:nvPr/>
        </p:nvGrpSpPr>
        <p:grpSpPr bwMode="auto">
          <a:xfrm flipH="1">
            <a:off x="5257800" y="2667000"/>
            <a:ext cx="304800" cy="304800"/>
            <a:chOff x="3696" y="1728"/>
            <a:chExt cx="192" cy="192"/>
          </a:xfrm>
        </p:grpSpPr>
        <p:sp>
          <p:nvSpPr>
            <p:cNvPr id="24728"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9"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0"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31"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87"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8"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89"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0"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1"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2"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593" name="Group 54"/>
          <p:cNvGrpSpPr>
            <a:grpSpLocks/>
          </p:cNvGrpSpPr>
          <p:nvPr/>
        </p:nvGrpSpPr>
        <p:grpSpPr bwMode="auto">
          <a:xfrm flipH="1">
            <a:off x="4724400" y="2895600"/>
            <a:ext cx="304800" cy="304800"/>
            <a:chOff x="3696" y="1728"/>
            <a:chExt cx="192" cy="192"/>
          </a:xfrm>
        </p:grpSpPr>
        <p:sp>
          <p:nvSpPr>
            <p:cNvPr id="24724"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5"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6"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7"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594"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5"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6"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7"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8"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599"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0"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01" name="Group 66"/>
          <p:cNvGrpSpPr>
            <a:grpSpLocks/>
          </p:cNvGrpSpPr>
          <p:nvPr/>
        </p:nvGrpSpPr>
        <p:grpSpPr bwMode="auto">
          <a:xfrm flipH="1">
            <a:off x="4876800" y="3048000"/>
            <a:ext cx="304800" cy="304800"/>
            <a:chOff x="3696" y="1728"/>
            <a:chExt cx="192" cy="192"/>
          </a:xfrm>
        </p:grpSpPr>
        <p:sp>
          <p:nvSpPr>
            <p:cNvPr id="24720"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1"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2"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23"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02"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3"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4"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5"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06" name="Group 75"/>
          <p:cNvGrpSpPr>
            <a:grpSpLocks/>
          </p:cNvGrpSpPr>
          <p:nvPr/>
        </p:nvGrpSpPr>
        <p:grpSpPr bwMode="auto">
          <a:xfrm flipH="1">
            <a:off x="5029200" y="2971800"/>
            <a:ext cx="304800" cy="304800"/>
            <a:chOff x="3696" y="1728"/>
            <a:chExt cx="192" cy="192"/>
          </a:xfrm>
        </p:grpSpPr>
        <p:sp>
          <p:nvSpPr>
            <p:cNvPr id="24716"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7"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8"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9"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07"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8"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09"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0"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1"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2"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3"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4"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15" name="Group 88"/>
          <p:cNvGrpSpPr>
            <a:grpSpLocks/>
          </p:cNvGrpSpPr>
          <p:nvPr/>
        </p:nvGrpSpPr>
        <p:grpSpPr bwMode="auto">
          <a:xfrm flipH="1">
            <a:off x="5410200" y="3124200"/>
            <a:ext cx="304800" cy="304800"/>
            <a:chOff x="3696" y="1728"/>
            <a:chExt cx="192" cy="192"/>
          </a:xfrm>
        </p:grpSpPr>
        <p:sp>
          <p:nvSpPr>
            <p:cNvPr id="24712"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3"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4"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5"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16"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7"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8"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19"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0"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1"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2"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3"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24" name="Group 101"/>
          <p:cNvGrpSpPr>
            <a:grpSpLocks/>
          </p:cNvGrpSpPr>
          <p:nvPr/>
        </p:nvGrpSpPr>
        <p:grpSpPr bwMode="auto">
          <a:xfrm flipH="1">
            <a:off x="5562600" y="3276600"/>
            <a:ext cx="304800" cy="304800"/>
            <a:chOff x="3696" y="1728"/>
            <a:chExt cx="192" cy="192"/>
          </a:xfrm>
        </p:grpSpPr>
        <p:sp>
          <p:nvSpPr>
            <p:cNvPr id="24708"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9"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0"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11"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25"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6"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7"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8"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29"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0"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1"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2"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33" name="Group 114"/>
          <p:cNvGrpSpPr>
            <a:grpSpLocks/>
          </p:cNvGrpSpPr>
          <p:nvPr/>
        </p:nvGrpSpPr>
        <p:grpSpPr bwMode="auto">
          <a:xfrm flipH="1">
            <a:off x="5715000" y="3200400"/>
            <a:ext cx="304800" cy="304800"/>
            <a:chOff x="3696" y="1728"/>
            <a:chExt cx="192" cy="192"/>
          </a:xfrm>
        </p:grpSpPr>
        <p:sp>
          <p:nvSpPr>
            <p:cNvPr id="24704"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5"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6"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7"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34"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5"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6"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7"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8"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39"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40" name="Group 125"/>
          <p:cNvGrpSpPr>
            <a:grpSpLocks/>
          </p:cNvGrpSpPr>
          <p:nvPr/>
        </p:nvGrpSpPr>
        <p:grpSpPr bwMode="auto">
          <a:xfrm flipH="1">
            <a:off x="5181600" y="3429000"/>
            <a:ext cx="304800" cy="304800"/>
            <a:chOff x="3696" y="1728"/>
            <a:chExt cx="192" cy="192"/>
          </a:xfrm>
        </p:grpSpPr>
        <p:sp>
          <p:nvSpPr>
            <p:cNvPr id="24700"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1"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2"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703"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41"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2"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3"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4"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5"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6"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47"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48" name="Group 137"/>
          <p:cNvGrpSpPr>
            <a:grpSpLocks/>
          </p:cNvGrpSpPr>
          <p:nvPr/>
        </p:nvGrpSpPr>
        <p:grpSpPr bwMode="auto">
          <a:xfrm flipH="1">
            <a:off x="5334000" y="3581400"/>
            <a:ext cx="304800" cy="304800"/>
            <a:chOff x="3696" y="1728"/>
            <a:chExt cx="192" cy="192"/>
          </a:xfrm>
        </p:grpSpPr>
        <p:sp>
          <p:nvSpPr>
            <p:cNvPr id="24696"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7"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8"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9"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49"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0"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1"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2"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53" name="Group 146"/>
          <p:cNvGrpSpPr>
            <a:grpSpLocks/>
          </p:cNvGrpSpPr>
          <p:nvPr/>
        </p:nvGrpSpPr>
        <p:grpSpPr bwMode="auto">
          <a:xfrm flipH="1">
            <a:off x="5486400" y="3505200"/>
            <a:ext cx="304800" cy="304800"/>
            <a:chOff x="3696" y="1728"/>
            <a:chExt cx="192" cy="192"/>
          </a:xfrm>
        </p:grpSpPr>
        <p:sp>
          <p:nvSpPr>
            <p:cNvPr id="24692"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3"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4"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5"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54"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5"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6"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7"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8"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59"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0"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1"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2"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3"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4"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5"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66" name="Group 163"/>
          <p:cNvGrpSpPr>
            <a:grpSpLocks/>
          </p:cNvGrpSpPr>
          <p:nvPr/>
        </p:nvGrpSpPr>
        <p:grpSpPr bwMode="auto">
          <a:xfrm flipH="1">
            <a:off x="4648200" y="2819400"/>
            <a:ext cx="304800" cy="304800"/>
            <a:chOff x="3696" y="1728"/>
            <a:chExt cx="192" cy="192"/>
          </a:xfrm>
        </p:grpSpPr>
        <p:sp>
          <p:nvSpPr>
            <p:cNvPr id="24688"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9"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0"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91"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67"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8"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69"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0"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1"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2"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3"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4"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5"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6"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7"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8"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79"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80" name="Group 181"/>
          <p:cNvGrpSpPr>
            <a:grpSpLocks/>
          </p:cNvGrpSpPr>
          <p:nvPr/>
        </p:nvGrpSpPr>
        <p:grpSpPr bwMode="auto">
          <a:xfrm flipH="1">
            <a:off x="4800600" y="3276600"/>
            <a:ext cx="304800" cy="304800"/>
            <a:chOff x="3696" y="1728"/>
            <a:chExt cx="192" cy="192"/>
          </a:xfrm>
        </p:grpSpPr>
        <p:sp>
          <p:nvSpPr>
            <p:cNvPr id="24684"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5"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6"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7"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81"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2"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3"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4"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5"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6"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7"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88"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89" name="Group 194"/>
          <p:cNvGrpSpPr>
            <a:grpSpLocks/>
          </p:cNvGrpSpPr>
          <p:nvPr/>
        </p:nvGrpSpPr>
        <p:grpSpPr bwMode="auto">
          <a:xfrm flipH="1">
            <a:off x="4953000" y="3429000"/>
            <a:ext cx="304800" cy="304800"/>
            <a:chOff x="3696" y="1728"/>
            <a:chExt cx="192" cy="192"/>
          </a:xfrm>
        </p:grpSpPr>
        <p:sp>
          <p:nvSpPr>
            <p:cNvPr id="24680"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1"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2"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83"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90"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1"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2"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3"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4"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5"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6"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697"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698" name="Group 207"/>
          <p:cNvGrpSpPr>
            <a:grpSpLocks/>
          </p:cNvGrpSpPr>
          <p:nvPr/>
        </p:nvGrpSpPr>
        <p:grpSpPr bwMode="auto">
          <a:xfrm flipH="1">
            <a:off x="5105400" y="3352800"/>
            <a:ext cx="304800" cy="304800"/>
            <a:chOff x="3696" y="1728"/>
            <a:chExt cx="192" cy="192"/>
          </a:xfrm>
        </p:grpSpPr>
        <p:sp>
          <p:nvSpPr>
            <p:cNvPr id="24676"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7"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8"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9"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699"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0"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1"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2"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3"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4"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05" name="Group 218"/>
          <p:cNvGrpSpPr>
            <a:grpSpLocks/>
          </p:cNvGrpSpPr>
          <p:nvPr/>
        </p:nvGrpSpPr>
        <p:grpSpPr bwMode="auto">
          <a:xfrm flipH="1">
            <a:off x="4572000" y="3581400"/>
            <a:ext cx="304800" cy="304800"/>
            <a:chOff x="3696" y="1728"/>
            <a:chExt cx="192" cy="192"/>
          </a:xfrm>
        </p:grpSpPr>
        <p:sp>
          <p:nvSpPr>
            <p:cNvPr id="24672"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3"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4"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5"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06"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7"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8"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09"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0"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1"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2"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13" name="Group 230"/>
          <p:cNvGrpSpPr>
            <a:grpSpLocks/>
          </p:cNvGrpSpPr>
          <p:nvPr/>
        </p:nvGrpSpPr>
        <p:grpSpPr bwMode="auto">
          <a:xfrm flipH="1">
            <a:off x="4724400" y="3733800"/>
            <a:ext cx="304800" cy="304800"/>
            <a:chOff x="3696" y="1728"/>
            <a:chExt cx="192" cy="192"/>
          </a:xfrm>
        </p:grpSpPr>
        <p:sp>
          <p:nvSpPr>
            <p:cNvPr id="24668"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9"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0"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71"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14"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5"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6"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17"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18" name="Group 239"/>
          <p:cNvGrpSpPr>
            <a:grpSpLocks/>
          </p:cNvGrpSpPr>
          <p:nvPr/>
        </p:nvGrpSpPr>
        <p:grpSpPr bwMode="auto">
          <a:xfrm flipH="1">
            <a:off x="4876800" y="3657600"/>
            <a:ext cx="304800" cy="304800"/>
            <a:chOff x="3696" y="1728"/>
            <a:chExt cx="192" cy="192"/>
          </a:xfrm>
        </p:grpSpPr>
        <p:sp>
          <p:nvSpPr>
            <p:cNvPr id="24664"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5"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6"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7"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19"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0"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1"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2"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3"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4"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5"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6"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27" name="Group 252"/>
          <p:cNvGrpSpPr>
            <a:grpSpLocks/>
          </p:cNvGrpSpPr>
          <p:nvPr/>
        </p:nvGrpSpPr>
        <p:grpSpPr bwMode="auto">
          <a:xfrm flipH="1">
            <a:off x="4343400" y="2971800"/>
            <a:ext cx="304800" cy="304800"/>
            <a:chOff x="3696" y="1728"/>
            <a:chExt cx="192" cy="192"/>
          </a:xfrm>
        </p:grpSpPr>
        <p:sp>
          <p:nvSpPr>
            <p:cNvPr id="24660"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1"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2"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63"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28"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29"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0"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1"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2"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3"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4"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5"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36" name="Group 265"/>
          <p:cNvGrpSpPr>
            <a:grpSpLocks/>
          </p:cNvGrpSpPr>
          <p:nvPr/>
        </p:nvGrpSpPr>
        <p:grpSpPr bwMode="auto">
          <a:xfrm flipH="1">
            <a:off x="4495800" y="3124200"/>
            <a:ext cx="304800" cy="304800"/>
            <a:chOff x="3696" y="1728"/>
            <a:chExt cx="192" cy="192"/>
          </a:xfrm>
        </p:grpSpPr>
        <p:sp>
          <p:nvSpPr>
            <p:cNvPr id="24656"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7"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8"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9"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37"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8"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39"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0"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1"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2"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3"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4"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45" name="Group 278"/>
          <p:cNvGrpSpPr>
            <a:grpSpLocks/>
          </p:cNvGrpSpPr>
          <p:nvPr/>
        </p:nvGrpSpPr>
        <p:grpSpPr bwMode="auto">
          <a:xfrm flipH="1">
            <a:off x="4648200" y="3048000"/>
            <a:ext cx="304800" cy="304800"/>
            <a:chOff x="3696" y="1728"/>
            <a:chExt cx="192" cy="192"/>
          </a:xfrm>
        </p:grpSpPr>
        <p:sp>
          <p:nvSpPr>
            <p:cNvPr id="24652"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3"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4"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5"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46"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7"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8"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49"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0"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1"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52" name="Group 289"/>
          <p:cNvGrpSpPr>
            <a:grpSpLocks/>
          </p:cNvGrpSpPr>
          <p:nvPr/>
        </p:nvGrpSpPr>
        <p:grpSpPr bwMode="auto">
          <a:xfrm flipH="1">
            <a:off x="4114800" y="3276600"/>
            <a:ext cx="304800" cy="304800"/>
            <a:chOff x="3696" y="1728"/>
            <a:chExt cx="192" cy="192"/>
          </a:xfrm>
        </p:grpSpPr>
        <p:sp>
          <p:nvSpPr>
            <p:cNvPr id="24648"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9"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0"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51"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53"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4"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5"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6"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7"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8"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59"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60" name="Group 301"/>
          <p:cNvGrpSpPr>
            <a:grpSpLocks/>
          </p:cNvGrpSpPr>
          <p:nvPr/>
        </p:nvGrpSpPr>
        <p:grpSpPr bwMode="auto">
          <a:xfrm flipH="1">
            <a:off x="4267200" y="3429000"/>
            <a:ext cx="304800" cy="304800"/>
            <a:chOff x="3696" y="1728"/>
            <a:chExt cx="192" cy="192"/>
          </a:xfrm>
        </p:grpSpPr>
        <p:sp>
          <p:nvSpPr>
            <p:cNvPr id="24644"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5"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6"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7"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61"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2"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3"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4"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65" name="Group 310"/>
          <p:cNvGrpSpPr>
            <a:grpSpLocks/>
          </p:cNvGrpSpPr>
          <p:nvPr/>
        </p:nvGrpSpPr>
        <p:grpSpPr bwMode="auto">
          <a:xfrm flipH="1">
            <a:off x="4419600" y="3352800"/>
            <a:ext cx="304800" cy="304800"/>
            <a:chOff x="3696" y="1728"/>
            <a:chExt cx="192" cy="192"/>
          </a:xfrm>
        </p:grpSpPr>
        <p:sp>
          <p:nvSpPr>
            <p:cNvPr id="24640"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1"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2"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43"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66"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7"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8"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69"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0"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1"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2"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3"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74" name="Group 323"/>
          <p:cNvGrpSpPr>
            <a:grpSpLocks/>
          </p:cNvGrpSpPr>
          <p:nvPr/>
        </p:nvGrpSpPr>
        <p:grpSpPr bwMode="auto">
          <a:xfrm flipH="1">
            <a:off x="4800600" y="3505200"/>
            <a:ext cx="304800" cy="304800"/>
            <a:chOff x="3696" y="1728"/>
            <a:chExt cx="192" cy="192"/>
          </a:xfrm>
        </p:grpSpPr>
        <p:sp>
          <p:nvSpPr>
            <p:cNvPr id="24636"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7"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8"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9"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75"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6"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7"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8"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79"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0"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1"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2"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83" name="Group 336"/>
          <p:cNvGrpSpPr>
            <a:grpSpLocks/>
          </p:cNvGrpSpPr>
          <p:nvPr/>
        </p:nvGrpSpPr>
        <p:grpSpPr bwMode="auto">
          <a:xfrm flipH="1">
            <a:off x="4953000" y="3657600"/>
            <a:ext cx="304800" cy="304800"/>
            <a:chOff x="3696" y="1728"/>
            <a:chExt cx="192" cy="192"/>
          </a:xfrm>
        </p:grpSpPr>
        <p:sp>
          <p:nvSpPr>
            <p:cNvPr id="24632"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3"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4"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5"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84"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5"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6"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7"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8"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89"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0"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1"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92" name="Group 349"/>
          <p:cNvGrpSpPr>
            <a:grpSpLocks/>
          </p:cNvGrpSpPr>
          <p:nvPr/>
        </p:nvGrpSpPr>
        <p:grpSpPr bwMode="auto">
          <a:xfrm flipH="1">
            <a:off x="5105400" y="3581400"/>
            <a:ext cx="304800" cy="304800"/>
            <a:chOff x="3696" y="1728"/>
            <a:chExt cx="192" cy="192"/>
          </a:xfrm>
        </p:grpSpPr>
        <p:sp>
          <p:nvSpPr>
            <p:cNvPr id="24628"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9"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0"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31"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793"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4"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5"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6"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7"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798"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799" name="Group 360"/>
          <p:cNvGrpSpPr>
            <a:grpSpLocks/>
          </p:cNvGrpSpPr>
          <p:nvPr/>
        </p:nvGrpSpPr>
        <p:grpSpPr bwMode="auto">
          <a:xfrm flipH="1">
            <a:off x="4572000" y="3810000"/>
            <a:ext cx="304800" cy="304800"/>
            <a:chOff x="3696" y="1728"/>
            <a:chExt cx="192" cy="192"/>
          </a:xfrm>
        </p:grpSpPr>
        <p:sp>
          <p:nvSpPr>
            <p:cNvPr id="24624"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5"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6"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7"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00"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1"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2"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3"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4"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5"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6"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07" name="Group 372"/>
          <p:cNvGrpSpPr>
            <a:grpSpLocks/>
          </p:cNvGrpSpPr>
          <p:nvPr/>
        </p:nvGrpSpPr>
        <p:grpSpPr bwMode="auto">
          <a:xfrm flipH="1">
            <a:off x="4724400" y="3962400"/>
            <a:ext cx="304800" cy="304800"/>
            <a:chOff x="3696" y="1728"/>
            <a:chExt cx="192" cy="192"/>
          </a:xfrm>
        </p:grpSpPr>
        <p:sp>
          <p:nvSpPr>
            <p:cNvPr id="24620"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1"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2"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23"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08"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09"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0"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1"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12" name="Group 381"/>
          <p:cNvGrpSpPr>
            <a:grpSpLocks/>
          </p:cNvGrpSpPr>
          <p:nvPr/>
        </p:nvGrpSpPr>
        <p:grpSpPr bwMode="auto">
          <a:xfrm flipH="1">
            <a:off x="4876800" y="3886200"/>
            <a:ext cx="304800" cy="304800"/>
            <a:chOff x="3696" y="1728"/>
            <a:chExt cx="192" cy="192"/>
          </a:xfrm>
        </p:grpSpPr>
        <p:sp>
          <p:nvSpPr>
            <p:cNvPr id="24616"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7"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8"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9"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13"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4"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5"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6"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7"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8"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19"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0"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1"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2"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3"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4"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25" name="Group 398"/>
          <p:cNvGrpSpPr>
            <a:grpSpLocks/>
          </p:cNvGrpSpPr>
          <p:nvPr/>
        </p:nvGrpSpPr>
        <p:grpSpPr bwMode="auto">
          <a:xfrm flipH="1">
            <a:off x="4038600" y="3200400"/>
            <a:ext cx="304800" cy="304800"/>
            <a:chOff x="3696" y="1728"/>
            <a:chExt cx="192" cy="192"/>
          </a:xfrm>
        </p:grpSpPr>
        <p:sp>
          <p:nvSpPr>
            <p:cNvPr id="24612"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3"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4"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5"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26"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7"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8"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29"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0"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1"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2"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3"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4"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5"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6"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7"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38"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39" name="Group 416"/>
          <p:cNvGrpSpPr>
            <a:grpSpLocks/>
          </p:cNvGrpSpPr>
          <p:nvPr/>
        </p:nvGrpSpPr>
        <p:grpSpPr bwMode="auto">
          <a:xfrm flipH="1">
            <a:off x="4191000" y="3657600"/>
            <a:ext cx="304800" cy="304800"/>
            <a:chOff x="3696" y="1728"/>
            <a:chExt cx="192" cy="192"/>
          </a:xfrm>
        </p:grpSpPr>
        <p:sp>
          <p:nvSpPr>
            <p:cNvPr id="24608"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9"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0"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11"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40"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1"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2"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3"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4"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5"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6"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47"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48" name="Group 429"/>
          <p:cNvGrpSpPr>
            <a:grpSpLocks/>
          </p:cNvGrpSpPr>
          <p:nvPr/>
        </p:nvGrpSpPr>
        <p:grpSpPr bwMode="auto">
          <a:xfrm flipH="1">
            <a:off x="4343400" y="3810000"/>
            <a:ext cx="304800" cy="304800"/>
            <a:chOff x="3696" y="1728"/>
            <a:chExt cx="192" cy="192"/>
          </a:xfrm>
        </p:grpSpPr>
        <p:sp>
          <p:nvSpPr>
            <p:cNvPr id="24604"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5"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6"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7"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49"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0"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1"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2"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3"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4"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5"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6"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57" name="Group 442"/>
          <p:cNvGrpSpPr>
            <a:grpSpLocks/>
          </p:cNvGrpSpPr>
          <p:nvPr/>
        </p:nvGrpSpPr>
        <p:grpSpPr bwMode="auto">
          <a:xfrm flipH="1">
            <a:off x="4495800" y="3733800"/>
            <a:ext cx="304800" cy="304800"/>
            <a:chOff x="3696" y="1728"/>
            <a:chExt cx="192" cy="192"/>
          </a:xfrm>
        </p:grpSpPr>
        <p:sp>
          <p:nvSpPr>
            <p:cNvPr id="24600"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1"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2"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603"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58"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59"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0"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1"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2"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3"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64" name="Group 453"/>
          <p:cNvGrpSpPr>
            <a:grpSpLocks/>
          </p:cNvGrpSpPr>
          <p:nvPr/>
        </p:nvGrpSpPr>
        <p:grpSpPr bwMode="auto">
          <a:xfrm flipH="1">
            <a:off x="3962400" y="3962400"/>
            <a:ext cx="304800" cy="304800"/>
            <a:chOff x="3696" y="1728"/>
            <a:chExt cx="192" cy="192"/>
          </a:xfrm>
        </p:grpSpPr>
        <p:sp>
          <p:nvSpPr>
            <p:cNvPr id="24596"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7"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8"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9"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65"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6"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7"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8"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69"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0"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1"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72" name="Group 465"/>
          <p:cNvGrpSpPr>
            <a:grpSpLocks/>
          </p:cNvGrpSpPr>
          <p:nvPr/>
        </p:nvGrpSpPr>
        <p:grpSpPr bwMode="auto">
          <a:xfrm flipH="1">
            <a:off x="4114800" y="4114800"/>
            <a:ext cx="304800" cy="304800"/>
            <a:chOff x="3696" y="1728"/>
            <a:chExt cx="192" cy="192"/>
          </a:xfrm>
        </p:grpSpPr>
        <p:sp>
          <p:nvSpPr>
            <p:cNvPr id="24592"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3"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4"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5"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73"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4"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5"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6"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77" name="Group 474"/>
          <p:cNvGrpSpPr>
            <a:grpSpLocks/>
          </p:cNvGrpSpPr>
          <p:nvPr/>
        </p:nvGrpSpPr>
        <p:grpSpPr bwMode="auto">
          <a:xfrm flipH="1">
            <a:off x="4267200" y="4038600"/>
            <a:ext cx="304800" cy="304800"/>
            <a:chOff x="3696" y="1728"/>
            <a:chExt cx="192" cy="192"/>
          </a:xfrm>
        </p:grpSpPr>
        <p:sp>
          <p:nvSpPr>
            <p:cNvPr id="24588"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9"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0"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91"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78"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79"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0"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1"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2"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3"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4"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5"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86" name="Group 487"/>
          <p:cNvGrpSpPr>
            <a:grpSpLocks/>
          </p:cNvGrpSpPr>
          <p:nvPr/>
        </p:nvGrpSpPr>
        <p:grpSpPr bwMode="auto">
          <a:xfrm flipH="1">
            <a:off x="5029200" y="3505200"/>
            <a:ext cx="304800" cy="304800"/>
            <a:chOff x="3696" y="1728"/>
            <a:chExt cx="192" cy="192"/>
          </a:xfrm>
        </p:grpSpPr>
        <p:sp>
          <p:nvSpPr>
            <p:cNvPr id="24584"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5"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6"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7"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87"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8"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89"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0"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1"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2"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3"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4"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895" name="Group 500"/>
          <p:cNvGrpSpPr>
            <a:grpSpLocks/>
          </p:cNvGrpSpPr>
          <p:nvPr/>
        </p:nvGrpSpPr>
        <p:grpSpPr bwMode="auto">
          <a:xfrm flipH="1">
            <a:off x="5181600" y="3657600"/>
            <a:ext cx="304800" cy="304800"/>
            <a:chOff x="3696" y="1728"/>
            <a:chExt cx="192" cy="192"/>
          </a:xfrm>
        </p:grpSpPr>
        <p:sp>
          <p:nvSpPr>
            <p:cNvPr id="24580"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1"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2"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83"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896"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7"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8"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899"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0"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1"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2"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3"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04" name="Group 513"/>
          <p:cNvGrpSpPr>
            <a:grpSpLocks/>
          </p:cNvGrpSpPr>
          <p:nvPr/>
        </p:nvGrpSpPr>
        <p:grpSpPr bwMode="auto">
          <a:xfrm flipH="1">
            <a:off x="5334000" y="3581400"/>
            <a:ext cx="304800" cy="304800"/>
            <a:chOff x="3696" y="1728"/>
            <a:chExt cx="192" cy="192"/>
          </a:xfrm>
        </p:grpSpPr>
        <p:sp>
          <p:nvSpPr>
            <p:cNvPr id="24576"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7"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8"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9"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05"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6"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7"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8"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09"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0"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11" name="Group 524"/>
          <p:cNvGrpSpPr>
            <a:grpSpLocks/>
          </p:cNvGrpSpPr>
          <p:nvPr/>
        </p:nvGrpSpPr>
        <p:grpSpPr bwMode="auto">
          <a:xfrm flipH="1">
            <a:off x="4800600" y="3810000"/>
            <a:ext cx="304800" cy="304800"/>
            <a:chOff x="3696" y="1728"/>
            <a:chExt cx="192" cy="192"/>
          </a:xfrm>
        </p:grpSpPr>
        <p:sp>
          <p:nvSpPr>
            <p:cNvPr id="24572"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3"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4"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5"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12"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3"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4"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5"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6"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7"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18"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19" name="Group 536"/>
          <p:cNvGrpSpPr>
            <a:grpSpLocks/>
          </p:cNvGrpSpPr>
          <p:nvPr/>
        </p:nvGrpSpPr>
        <p:grpSpPr bwMode="auto">
          <a:xfrm flipH="1">
            <a:off x="4953000" y="3962400"/>
            <a:ext cx="304800" cy="304800"/>
            <a:chOff x="3696" y="1728"/>
            <a:chExt cx="192" cy="192"/>
          </a:xfrm>
        </p:grpSpPr>
        <p:sp>
          <p:nvSpPr>
            <p:cNvPr id="24568"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9"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0"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71"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20"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1"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2"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3"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24" name="Group 545"/>
          <p:cNvGrpSpPr>
            <a:grpSpLocks/>
          </p:cNvGrpSpPr>
          <p:nvPr/>
        </p:nvGrpSpPr>
        <p:grpSpPr bwMode="auto">
          <a:xfrm flipH="1">
            <a:off x="5105400" y="3886200"/>
            <a:ext cx="304800" cy="304800"/>
            <a:chOff x="3696" y="1728"/>
            <a:chExt cx="192" cy="192"/>
          </a:xfrm>
        </p:grpSpPr>
        <p:sp>
          <p:nvSpPr>
            <p:cNvPr id="24564"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5"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6"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7"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25"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6"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7"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8"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29"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0"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1"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2"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33" name="Group 558"/>
          <p:cNvGrpSpPr>
            <a:grpSpLocks/>
          </p:cNvGrpSpPr>
          <p:nvPr/>
        </p:nvGrpSpPr>
        <p:grpSpPr bwMode="auto">
          <a:xfrm flipH="1">
            <a:off x="5486400" y="4038600"/>
            <a:ext cx="304800" cy="304800"/>
            <a:chOff x="3696" y="1728"/>
            <a:chExt cx="192" cy="192"/>
          </a:xfrm>
        </p:grpSpPr>
        <p:sp>
          <p:nvSpPr>
            <p:cNvPr id="24560"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1"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2"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63"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34"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5"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6"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7"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8"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39"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0"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1"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42" name="Group 571"/>
          <p:cNvGrpSpPr>
            <a:grpSpLocks/>
          </p:cNvGrpSpPr>
          <p:nvPr/>
        </p:nvGrpSpPr>
        <p:grpSpPr bwMode="auto">
          <a:xfrm flipH="1">
            <a:off x="5638800" y="4191000"/>
            <a:ext cx="304800" cy="304800"/>
            <a:chOff x="3696" y="1728"/>
            <a:chExt cx="192" cy="192"/>
          </a:xfrm>
        </p:grpSpPr>
        <p:sp>
          <p:nvSpPr>
            <p:cNvPr id="24556"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7"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8"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9"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43"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4"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5"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6"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7"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8"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49"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0"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51" name="Group 584"/>
          <p:cNvGrpSpPr>
            <a:grpSpLocks/>
          </p:cNvGrpSpPr>
          <p:nvPr/>
        </p:nvGrpSpPr>
        <p:grpSpPr bwMode="auto">
          <a:xfrm flipH="1">
            <a:off x="5791200" y="4114800"/>
            <a:ext cx="304800" cy="304800"/>
            <a:chOff x="3696" y="1728"/>
            <a:chExt cx="192" cy="192"/>
          </a:xfrm>
        </p:grpSpPr>
        <p:sp>
          <p:nvSpPr>
            <p:cNvPr id="24552"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3"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4"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5"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52"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3"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4"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5"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6"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57"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58" name="Group 595"/>
          <p:cNvGrpSpPr>
            <a:grpSpLocks/>
          </p:cNvGrpSpPr>
          <p:nvPr/>
        </p:nvGrpSpPr>
        <p:grpSpPr bwMode="auto">
          <a:xfrm flipH="1">
            <a:off x="5257800" y="4343400"/>
            <a:ext cx="304800" cy="304800"/>
            <a:chOff x="3696" y="1728"/>
            <a:chExt cx="192" cy="192"/>
          </a:xfrm>
        </p:grpSpPr>
        <p:sp>
          <p:nvSpPr>
            <p:cNvPr id="24548"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9"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0"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51"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59"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0"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1"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2"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3"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4"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5"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66" name="Group 607"/>
          <p:cNvGrpSpPr>
            <a:grpSpLocks/>
          </p:cNvGrpSpPr>
          <p:nvPr/>
        </p:nvGrpSpPr>
        <p:grpSpPr bwMode="auto">
          <a:xfrm flipH="1">
            <a:off x="5410200" y="4495800"/>
            <a:ext cx="304800" cy="304800"/>
            <a:chOff x="3696" y="1728"/>
            <a:chExt cx="192" cy="192"/>
          </a:xfrm>
        </p:grpSpPr>
        <p:sp>
          <p:nvSpPr>
            <p:cNvPr id="24544"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5"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6"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7"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67"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8"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69"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0"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71" name="Group 616"/>
          <p:cNvGrpSpPr>
            <a:grpSpLocks/>
          </p:cNvGrpSpPr>
          <p:nvPr/>
        </p:nvGrpSpPr>
        <p:grpSpPr bwMode="auto">
          <a:xfrm flipH="1">
            <a:off x="5562600" y="4419600"/>
            <a:ext cx="304800" cy="304800"/>
            <a:chOff x="3696" y="1728"/>
            <a:chExt cx="192" cy="192"/>
          </a:xfrm>
        </p:grpSpPr>
        <p:sp>
          <p:nvSpPr>
            <p:cNvPr id="24540"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1"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2"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43"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72"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3"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4"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5"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6"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7"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8"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79"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0"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1"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2"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3"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84" name="Group 633"/>
          <p:cNvGrpSpPr>
            <a:grpSpLocks/>
          </p:cNvGrpSpPr>
          <p:nvPr/>
        </p:nvGrpSpPr>
        <p:grpSpPr bwMode="auto">
          <a:xfrm flipH="1">
            <a:off x="4724400" y="3733800"/>
            <a:ext cx="304800" cy="304800"/>
            <a:chOff x="3696" y="1728"/>
            <a:chExt cx="192" cy="192"/>
          </a:xfrm>
        </p:grpSpPr>
        <p:sp>
          <p:nvSpPr>
            <p:cNvPr id="24536"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7"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8"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9"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85"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6"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7"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8"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89"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0"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1"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2"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3"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4"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5"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6"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3997"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3998" name="Group 651"/>
          <p:cNvGrpSpPr>
            <a:grpSpLocks/>
          </p:cNvGrpSpPr>
          <p:nvPr/>
        </p:nvGrpSpPr>
        <p:grpSpPr bwMode="auto">
          <a:xfrm flipH="1">
            <a:off x="4876800" y="4191000"/>
            <a:ext cx="304800" cy="304800"/>
            <a:chOff x="3696" y="1728"/>
            <a:chExt cx="192" cy="192"/>
          </a:xfrm>
        </p:grpSpPr>
        <p:sp>
          <p:nvSpPr>
            <p:cNvPr id="24532"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3"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4"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5"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3999"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0"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1"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2"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3"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4"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5"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6"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07" name="Group 664"/>
          <p:cNvGrpSpPr>
            <a:grpSpLocks/>
          </p:cNvGrpSpPr>
          <p:nvPr/>
        </p:nvGrpSpPr>
        <p:grpSpPr bwMode="auto">
          <a:xfrm flipH="1">
            <a:off x="5029200" y="4343400"/>
            <a:ext cx="304800" cy="304800"/>
            <a:chOff x="3696" y="1728"/>
            <a:chExt cx="192" cy="192"/>
          </a:xfrm>
        </p:grpSpPr>
        <p:sp>
          <p:nvSpPr>
            <p:cNvPr id="24528"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9"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0"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31"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08"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09"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0"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1"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2"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3"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4"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5"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16" name="Group 677"/>
          <p:cNvGrpSpPr>
            <a:grpSpLocks/>
          </p:cNvGrpSpPr>
          <p:nvPr/>
        </p:nvGrpSpPr>
        <p:grpSpPr bwMode="auto">
          <a:xfrm flipH="1">
            <a:off x="5181600" y="4267200"/>
            <a:ext cx="304800" cy="304800"/>
            <a:chOff x="3696" y="1728"/>
            <a:chExt cx="192" cy="192"/>
          </a:xfrm>
        </p:grpSpPr>
        <p:sp>
          <p:nvSpPr>
            <p:cNvPr id="24524"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5"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6"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7"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17"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8"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19"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0"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1"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2"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23" name="Group 688"/>
          <p:cNvGrpSpPr>
            <a:grpSpLocks/>
          </p:cNvGrpSpPr>
          <p:nvPr/>
        </p:nvGrpSpPr>
        <p:grpSpPr bwMode="auto">
          <a:xfrm flipH="1">
            <a:off x="4648200" y="4495800"/>
            <a:ext cx="304800" cy="304800"/>
            <a:chOff x="3696" y="1728"/>
            <a:chExt cx="192" cy="192"/>
          </a:xfrm>
        </p:grpSpPr>
        <p:sp>
          <p:nvSpPr>
            <p:cNvPr id="24520"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1"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2"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23"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24"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5"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6"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7"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8"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29"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0"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31" name="Group 700"/>
          <p:cNvGrpSpPr>
            <a:grpSpLocks/>
          </p:cNvGrpSpPr>
          <p:nvPr/>
        </p:nvGrpSpPr>
        <p:grpSpPr bwMode="auto">
          <a:xfrm flipH="1">
            <a:off x="4800600" y="4648200"/>
            <a:ext cx="304800" cy="304800"/>
            <a:chOff x="3696" y="1728"/>
            <a:chExt cx="192" cy="192"/>
          </a:xfrm>
        </p:grpSpPr>
        <p:sp>
          <p:nvSpPr>
            <p:cNvPr id="24516"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7"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8"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9"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32"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3"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4"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35"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36" name="Group 709"/>
          <p:cNvGrpSpPr>
            <a:grpSpLocks/>
          </p:cNvGrpSpPr>
          <p:nvPr/>
        </p:nvGrpSpPr>
        <p:grpSpPr bwMode="auto">
          <a:xfrm flipH="1">
            <a:off x="4953000" y="4572000"/>
            <a:ext cx="304800" cy="304800"/>
            <a:chOff x="3696" y="1728"/>
            <a:chExt cx="192" cy="192"/>
          </a:xfrm>
        </p:grpSpPr>
        <p:sp>
          <p:nvSpPr>
            <p:cNvPr id="24512"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3"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4"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5"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7" name="Group 714"/>
          <p:cNvGrpSpPr>
            <a:grpSpLocks/>
          </p:cNvGrpSpPr>
          <p:nvPr/>
        </p:nvGrpSpPr>
        <p:grpSpPr bwMode="auto">
          <a:xfrm>
            <a:off x="2438400" y="3657600"/>
            <a:ext cx="533400" cy="533400"/>
            <a:chOff x="1104" y="1632"/>
            <a:chExt cx="336" cy="336"/>
          </a:xfrm>
        </p:grpSpPr>
        <p:sp>
          <p:nvSpPr>
            <p:cNvPr id="24508"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9"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0"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11"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8" name="Group 719"/>
          <p:cNvGrpSpPr>
            <a:grpSpLocks/>
          </p:cNvGrpSpPr>
          <p:nvPr/>
        </p:nvGrpSpPr>
        <p:grpSpPr bwMode="auto">
          <a:xfrm rot="-5400000">
            <a:off x="3048000" y="4267200"/>
            <a:ext cx="533400" cy="533400"/>
            <a:chOff x="1104" y="1632"/>
            <a:chExt cx="336" cy="336"/>
          </a:xfrm>
        </p:grpSpPr>
        <p:sp>
          <p:nvSpPr>
            <p:cNvPr id="24504"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5"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6"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7"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39" name="Group 724"/>
          <p:cNvGrpSpPr>
            <a:grpSpLocks/>
          </p:cNvGrpSpPr>
          <p:nvPr/>
        </p:nvGrpSpPr>
        <p:grpSpPr bwMode="auto">
          <a:xfrm>
            <a:off x="2590800" y="3810000"/>
            <a:ext cx="533400" cy="533400"/>
            <a:chOff x="1104" y="1632"/>
            <a:chExt cx="336" cy="336"/>
          </a:xfrm>
        </p:grpSpPr>
        <p:sp>
          <p:nvSpPr>
            <p:cNvPr id="24500"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1"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2"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503"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0" name="Group 729"/>
          <p:cNvGrpSpPr>
            <a:grpSpLocks/>
          </p:cNvGrpSpPr>
          <p:nvPr/>
        </p:nvGrpSpPr>
        <p:grpSpPr bwMode="auto">
          <a:xfrm rot="-5400000">
            <a:off x="2743200" y="3962400"/>
            <a:ext cx="533400" cy="533400"/>
            <a:chOff x="1104" y="1632"/>
            <a:chExt cx="336" cy="336"/>
          </a:xfrm>
        </p:grpSpPr>
        <p:sp>
          <p:nvSpPr>
            <p:cNvPr id="24496"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7"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8"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9"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1" name="Group 734"/>
          <p:cNvGrpSpPr>
            <a:grpSpLocks/>
          </p:cNvGrpSpPr>
          <p:nvPr/>
        </p:nvGrpSpPr>
        <p:grpSpPr bwMode="auto">
          <a:xfrm>
            <a:off x="2286000" y="3886200"/>
            <a:ext cx="533400" cy="533400"/>
            <a:chOff x="1104" y="1632"/>
            <a:chExt cx="336" cy="336"/>
          </a:xfrm>
        </p:grpSpPr>
        <p:sp>
          <p:nvSpPr>
            <p:cNvPr id="24492"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3"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4"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5"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2" name="Group 739"/>
          <p:cNvGrpSpPr>
            <a:grpSpLocks/>
          </p:cNvGrpSpPr>
          <p:nvPr/>
        </p:nvGrpSpPr>
        <p:grpSpPr bwMode="auto">
          <a:xfrm rot="-5400000">
            <a:off x="2438400" y="4038600"/>
            <a:ext cx="533400" cy="533400"/>
            <a:chOff x="1104" y="1632"/>
            <a:chExt cx="336" cy="336"/>
          </a:xfrm>
        </p:grpSpPr>
        <p:sp>
          <p:nvSpPr>
            <p:cNvPr id="24488"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9"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0"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91"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3" name="Group 744"/>
          <p:cNvGrpSpPr>
            <a:grpSpLocks/>
          </p:cNvGrpSpPr>
          <p:nvPr/>
        </p:nvGrpSpPr>
        <p:grpSpPr bwMode="auto">
          <a:xfrm>
            <a:off x="2438400" y="4038600"/>
            <a:ext cx="533400" cy="533400"/>
            <a:chOff x="1104" y="1632"/>
            <a:chExt cx="336" cy="336"/>
          </a:xfrm>
        </p:grpSpPr>
        <p:sp>
          <p:nvSpPr>
            <p:cNvPr id="24484"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5"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6"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7"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4" name="Group 749"/>
          <p:cNvGrpSpPr>
            <a:grpSpLocks/>
          </p:cNvGrpSpPr>
          <p:nvPr/>
        </p:nvGrpSpPr>
        <p:grpSpPr bwMode="auto">
          <a:xfrm>
            <a:off x="2590800" y="3810000"/>
            <a:ext cx="533400" cy="533400"/>
            <a:chOff x="1104" y="1632"/>
            <a:chExt cx="336" cy="336"/>
          </a:xfrm>
        </p:grpSpPr>
        <p:sp>
          <p:nvSpPr>
            <p:cNvPr id="24480"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1"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2"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83"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5" name="Group 754"/>
          <p:cNvGrpSpPr>
            <a:grpSpLocks/>
          </p:cNvGrpSpPr>
          <p:nvPr/>
        </p:nvGrpSpPr>
        <p:grpSpPr bwMode="auto">
          <a:xfrm rot="-5400000">
            <a:off x="2743200" y="3962400"/>
            <a:ext cx="533400" cy="533400"/>
            <a:chOff x="1104" y="1632"/>
            <a:chExt cx="336" cy="336"/>
          </a:xfrm>
        </p:grpSpPr>
        <p:sp>
          <p:nvSpPr>
            <p:cNvPr id="24476"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7"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8"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9"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6" name="Group 759"/>
          <p:cNvGrpSpPr>
            <a:grpSpLocks/>
          </p:cNvGrpSpPr>
          <p:nvPr/>
        </p:nvGrpSpPr>
        <p:grpSpPr bwMode="auto">
          <a:xfrm>
            <a:off x="2743200" y="3962400"/>
            <a:ext cx="533400" cy="533400"/>
            <a:chOff x="1104" y="1632"/>
            <a:chExt cx="336" cy="336"/>
          </a:xfrm>
        </p:grpSpPr>
        <p:sp>
          <p:nvSpPr>
            <p:cNvPr id="24472"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3"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4"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5"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7" name="Group 764"/>
          <p:cNvGrpSpPr>
            <a:grpSpLocks/>
          </p:cNvGrpSpPr>
          <p:nvPr/>
        </p:nvGrpSpPr>
        <p:grpSpPr bwMode="auto">
          <a:xfrm>
            <a:off x="2438400" y="4038600"/>
            <a:ext cx="533400" cy="533400"/>
            <a:chOff x="1104" y="1632"/>
            <a:chExt cx="336" cy="336"/>
          </a:xfrm>
        </p:grpSpPr>
        <p:sp>
          <p:nvSpPr>
            <p:cNvPr id="24468"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9"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0"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71"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8" name="Group 769"/>
          <p:cNvGrpSpPr>
            <a:grpSpLocks/>
          </p:cNvGrpSpPr>
          <p:nvPr/>
        </p:nvGrpSpPr>
        <p:grpSpPr bwMode="auto">
          <a:xfrm rot="-5400000">
            <a:off x="2590800" y="4191000"/>
            <a:ext cx="533400" cy="533400"/>
            <a:chOff x="1104" y="1632"/>
            <a:chExt cx="336" cy="336"/>
          </a:xfrm>
        </p:grpSpPr>
        <p:sp>
          <p:nvSpPr>
            <p:cNvPr id="24464"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5"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6"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7"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49" name="Group 774"/>
          <p:cNvGrpSpPr>
            <a:grpSpLocks/>
          </p:cNvGrpSpPr>
          <p:nvPr/>
        </p:nvGrpSpPr>
        <p:grpSpPr bwMode="auto">
          <a:xfrm>
            <a:off x="2590800" y="4191000"/>
            <a:ext cx="533400" cy="533400"/>
            <a:chOff x="1104" y="1632"/>
            <a:chExt cx="336" cy="336"/>
          </a:xfrm>
        </p:grpSpPr>
        <p:sp>
          <p:nvSpPr>
            <p:cNvPr id="24460"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1"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2"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63"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0" name="Group 779"/>
          <p:cNvGrpSpPr>
            <a:grpSpLocks/>
          </p:cNvGrpSpPr>
          <p:nvPr/>
        </p:nvGrpSpPr>
        <p:grpSpPr bwMode="auto">
          <a:xfrm>
            <a:off x="2743200" y="3962400"/>
            <a:ext cx="533400" cy="533400"/>
            <a:chOff x="1104" y="1632"/>
            <a:chExt cx="336" cy="336"/>
          </a:xfrm>
        </p:grpSpPr>
        <p:sp>
          <p:nvSpPr>
            <p:cNvPr id="24456"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7"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8"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9"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1" name="Group 784"/>
          <p:cNvGrpSpPr>
            <a:grpSpLocks/>
          </p:cNvGrpSpPr>
          <p:nvPr/>
        </p:nvGrpSpPr>
        <p:grpSpPr bwMode="auto">
          <a:xfrm rot="-5400000">
            <a:off x="2895600" y="4114800"/>
            <a:ext cx="533400" cy="533400"/>
            <a:chOff x="1104" y="1632"/>
            <a:chExt cx="336" cy="336"/>
          </a:xfrm>
        </p:grpSpPr>
        <p:sp>
          <p:nvSpPr>
            <p:cNvPr id="24452"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3"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4"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5"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2" name="Group 789"/>
          <p:cNvGrpSpPr>
            <a:grpSpLocks/>
          </p:cNvGrpSpPr>
          <p:nvPr/>
        </p:nvGrpSpPr>
        <p:grpSpPr bwMode="auto">
          <a:xfrm>
            <a:off x="2895600" y="4114800"/>
            <a:ext cx="533400" cy="533400"/>
            <a:chOff x="1104" y="1632"/>
            <a:chExt cx="336" cy="336"/>
          </a:xfrm>
        </p:grpSpPr>
        <p:sp>
          <p:nvSpPr>
            <p:cNvPr id="24448"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9"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0"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51"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3" name="Group 794"/>
          <p:cNvGrpSpPr>
            <a:grpSpLocks/>
          </p:cNvGrpSpPr>
          <p:nvPr/>
        </p:nvGrpSpPr>
        <p:grpSpPr bwMode="auto">
          <a:xfrm>
            <a:off x="2590800" y="4191000"/>
            <a:ext cx="533400" cy="533400"/>
            <a:chOff x="1104" y="1632"/>
            <a:chExt cx="336" cy="336"/>
          </a:xfrm>
        </p:grpSpPr>
        <p:sp>
          <p:nvSpPr>
            <p:cNvPr id="24444"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5"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6"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7"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4" name="Group 799"/>
          <p:cNvGrpSpPr>
            <a:grpSpLocks/>
          </p:cNvGrpSpPr>
          <p:nvPr/>
        </p:nvGrpSpPr>
        <p:grpSpPr bwMode="auto">
          <a:xfrm rot="-5400000">
            <a:off x="2743200" y="4343400"/>
            <a:ext cx="533400" cy="533400"/>
            <a:chOff x="1104" y="1632"/>
            <a:chExt cx="336" cy="336"/>
          </a:xfrm>
        </p:grpSpPr>
        <p:sp>
          <p:nvSpPr>
            <p:cNvPr id="24440"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1"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2"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43"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5" name="Group 804"/>
          <p:cNvGrpSpPr>
            <a:grpSpLocks/>
          </p:cNvGrpSpPr>
          <p:nvPr/>
        </p:nvGrpSpPr>
        <p:grpSpPr bwMode="auto">
          <a:xfrm>
            <a:off x="2743200" y="4343400"/>
            <a:ext cx="533400" cy="533400"/>
            <a:chOff x="1104" y="1632"/>
            <a:chExt cx="336" cy="336"/>
          </a:xfrm>
        </p:grpSpPr>
        <p:sp>
          <p:nvSpPr>
            <p:cNvPr id="24436"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7"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8"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9"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6" name="Group 809"/>
          <p:cNvGrpSpPr>
            <a:grpSpLocks/>
          </p:cNvGrpSpPr>
          <p:nvPr/>
        </p:nvGrpSpPr>
        <p:grpSpPr bwMode="auto">
          <a:xfrm>
            <a:off x="2895600" y="4114800"/>
            <a:ext cx="533400" cy="533400"/>
            <a:chOff x="1104" y="1632"/>
            <a:chExt cx="336" cy="336"/>
          </a:xfrm>
        </p:grpSpPr>
        <p:sp>
          <p:nvSpPr>
            <p:cNvPr id="24432"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3"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4"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5"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7" name="Group 814"/>
          <p:cNvGrpSpPr>
            <a:grpSpLocks/>
          </p:cNvGrpSpPr>
          <p:nvPr/>
        </p:nvGrpSpPr>
        <p:grpSpPr bwMode="auto">
          <a:xfrm rot="-5400000">
            <a:off x="3048000" y="4267200"/>
            <a:ext cx="533400" cy="533400"/>
            <a:chOff x="1104" y="1632"/>
            <a:chExt cx="336" cy="336"/>
          </a:xfrm>
        </p:grpSpPr>
        <p:sp>
          <p:nvSpPr>
            <p:cNvPr id="24428"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9"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0"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31"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8" name="Group 819"/>
          <p:cNvGrpSpPr>
            <a:grpSpLocks/>
          </p:cNvGrpSpPr>
          <p:nvPr/>
        </p:nvGrpSpPr>
        <p:grpSpPr bwMode="auto">
          <a:xfrm>
            <a:off x="3048000" y="4267200"/>
            <a:ext cx="533400" cy="533400"/>
            <a:chOff x="1104" y="1632"/>
            <a:chExt cx="336" cy="336"/>
          </a:xfrm>
        </p:grpSpPr>
        <p:sp>
          <p:nvSpPr>
            <p:cNvPr id="24424"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5"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6"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7"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59" name="Group 824"/>
          <p:cNvGrpSpPr>
            <a:grpSpLocks/>
          </p:cNvGrpSpPr>
          <p:nvPr/>
        </p:nvGrpSpPr>
        <p:grpSpPr bwMode="auto">
          <a:xfrm>
            <a:off x="2743200" y="4343400"/>
            <a:ext cx="533400" cy="533400"/>
            <a:chOff x="1104" y="1632"/>
            <a:chExt cx="336" cy="336"/>
          </a:xfrm>
        </p:grpSpPr>
        <p:sp>
          <p:nvSpPr>
            <p:cNvPr id="24420"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1"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2"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23"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0" name="Group 829"/>
          <p:cNvGrpSpPr>
            <a:grpSpLocks/>
          </p:cNvGrpSpPr>
          <p:nvPr/>
        </p:nvGrpSpPr>
        <p:grpSpPr bwMode="auto">
          <a:xfrm rot="-5400000">
            <a:off x="2895600" y="4495800"/>
            <a:ext cx="533400" cy="533400"/>
            <a:chOff x="1104" y="1632"/>
            <a:chExt cx="336" cy="336"/>
          </a:xfrm>
        </p:grpSpPr>
        <p:sp>
          <p:nvSpPr>
            <p:cNvPr id="24416"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7"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8"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9"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1" name="Group 834"/>
          <p:cNvGrpSpPr>
            <a:grpSpLocks/>
          </p:cNvGrpSpPr>
          <p:nvPr/>
        </p:nvGrpSpPr>
        <p:grpSpPr bwMode="auto">
          <a:xfrm>
            <a:off x="2895600" y="4495800"/>
            <a:ext cx="533400" cy="533400"/>
            <a:chOff x="1104" y="1632"/>
            <a:chExt cx="336" cy="336"/>
          </a:xfrm>
        </p:grpSpPr>
        <p:sp>
          <p:nvSpPr>
            <p:cNvPr id="24412"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3"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4"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5"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2" name="Group 839"/>
          <p:cNvGrpSpPr>
            <a:grpSpLocks/>
          </p:cNvGrpSpPr>
          <p:nvPr/>
        </p:nvGrpSpPr>
        <p:grpSpPr bwMode="auto">
          <a:xfrm>
            <a:off x="3048000" y="4267200"/>
            <a:ext cx="533400" cy="533400"/>
            <a:chOff x="1104" y="1632"/>
            <a:chExt cx="336" cy="336"/>
          </a:xfrm>
        </p:grpSpPr>
        <p:sp>
          <p:nvSpPr>
            <p:cNvPr id="24408"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9"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0"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11"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3" name="Group 844"/>
          <p:cNvGrpSpPr>
            <a:grpSpLocks/>
          </p:cNvGrpSpPr>
          <p:nvPr/>
        </p:nvGrpSpPr>
        <p:grpSpPr bwMode="auto">
          <a:xfrm rot="-5400000">
            <a:off x="3200400" y="4419600"/>
            <a:ext cx="533400" cy="533400"/>
            <a:chOff x="1104" y="1632"/>
            <a:chExt cx="336" cy="336"/>
          </a:xfrm>
        </p:grpSpPr>
        <p:sp>
          <p:nvSpPr>
            <p:cNvPr id="24404"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5"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6"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7"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4" name="Group 849"/>
          <p:cNvGrpSpPr>
            <a:grpSpLocks/>
          </p:cNvGrpSpPr>
          <p:nvPr/>
        </p:nvGrpSpPr>
        <p:grpSpPr bwMode="auto">
          <a:xfrm>
            <a:off x="3200400" y="4419600"/>
            <a:ext cx="533400" cy="533400"/>
            <a:chOff x="1104" y="1632"/>
            <a:chExt cx="336" cy="336"/>
          </a:xfrm>
        </p:grpSpPr>
        <p:sp>
          <p:nvSpPr>
            <p:cNvPr id="24400"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1"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2"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403"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5" name="Group 854"/>
          <p:cNvGrpSpPr>
            <a:grpSpLocks/>
          </p:cNvGrpSpPr>
          <p:nvPr/>
        </p:nvGrpSpPr>
        <p:grpSpPr bwMode="auto">
          <a:xfrm>
            <a:off x="2895600" y="4495800"/>
            <a:ext cx="533400" cy="533400"/>
            <a:chOff x="1104" y="1632"/>
            <a:chExt cx="336" cy="336"/>
          </a:xfrm>
        </p:grpSpPr>
        <p:sp>
          <p:nvSpPr>
            <p:cNvPr id="24396"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7"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8"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9"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6" name="Group 859"/>
          <p:cNvGrpSpPr>
            <a:grpSpLocks/>
          </p:cNvGrpSpPr>
          <p:nvPr/>
        </p:nvGrpSpPr>
        <p:grpSpPr bwMode="auto">
          <a:xfrm rot="-5400000">
            <a:off x="3048000" y="4648200"/>
            <a:ext cx="533400" cy="533400"/>
            <a:chOff x="1104" y="1632"/>
            <a:chExt cx="336" cy="336"/>
          </a:xfrm>
        </p:grpSpPr>
        <p:sp>
          <p:nvSpPr>
            <p:cNvPr id="24392"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3"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4"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5"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7" name="Group 864"/>
          <p:cNvGrpSpPr>
            <a:grpSpLocks/>
          </p:cNvGrpSpPr>
          <p:nvPr/>
        </p:nvGrpSpPr>
        <p:grpSpPr bwMode="auto">
          <a:xfrm>
            <a:off x="3048000" y="4648200"/>
            <a:ext cx="533400" cy="533400"/>
            <a:chOff x="1104" y="1632"/>
            <a:chExt cx="336" cy="336"/>
          </a:xfrm>
        </p:grpSpPr>
        <p:sp>
          <p:nvSpPr>
            <p:cNvPr id="24388"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9"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0"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91"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8" name="Group 869"/>
          <p:cNvGrpSpPr>
            <a:grpSpLocks/>
          </p:cNvGrpSpPr>
          <p:nvPr/>
        </p:nvGrpSpPr>
        <p:grpSpPr bwMode="auto">
          <a:xfrm>
            <a:off x="3048000" y="4267200"/>
            <a:ext cx="533400" cy="533400"/>
            <a:chOff x="1104" y="1632"/>
            <a:chExt cx="336" cy="336"/>
          </a:xfrm>
        </p:grpSpPr>
        <p:sp>
          <p:nvSpPr>
            <p:cNvPr id="24384"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5"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6"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7"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69" name="Group 874"/>
          <p:cNvGrpSpPr>
            <a:grpSpLocks/>
          </p:cNvGrpSpPr>
          <p:nvPr/>
        </p:nvGrpSpPr>
        <p:grpSpPr bwMode="auto">
          <a:xfrm rot="-5400000">
            <a:off x="3200400" y="4419600"/>
            <a:ext cx="533400" cy="533400"/>
            <a:chOff x="1104" y="1632"/>
            <a:chExt cx="336" cy="336"/>
          </a:xfrm>
        </p:grpSpPr>
        <p:sp>
          <p:nvSpPr>
            <p:cNvPr id="24380"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1"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2"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83"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0" name="Group 879"/>
          <p:cNvGrpSpPr>
            <a:grpSpLocks/>
          </p:cNvGrpSpPr>
          <p:nvPr/>
        </p:nvGrpSpPr>
        <p:grpSpPr bwMode="auto">
          <a:xfrm>
            <a:off x="3200400" y="4419600"/>
            <a:ext cx="533400" cy="533400"/>
            <a:chOff x="1104" y="1632"/>
            <a:chExt cx="336" cy="336"/>
          </a:xfrm>
        </p:grpSpPr>
        <p:sp>
          <p:nvSpPr>
            <p:cNvPr id="24376"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7"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8"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9"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1" name="Group 884"/>
          <p:cNvGrpSpPr>
            <a:grpSpLocks/>
          </p:cNvGrpSpPr>
          <p:nvPr/>
        </p:nvGrpSpPr>
        <p:grpSpPr bwMode="auto">
          <a:xfrm rot="-5400000">
            <a:off x="3352800" y="4572000"/>
            <a:ext cx="533400" cy="533400"/>
            <a:chOff x="1104" y="1632"/>
            <a:chExt cx="336" cy="336"/>
          </a:xfrm>
        </p:grpSpPr>
        <p:sp>
          <p:nvSpPr>
            <p:cNvPr id="24372"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3"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4"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5"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2" name="Group 889"/>
          <p:cNvGrpSpPr>
            <a:grpSpLocks/>
          </p:cNvGrpSpPr>
          <p:nvPr/>
        </p:nvGrpSpPr>
        <p:grpSpPr bwMode="auto">
          <a:xfrm>
            <a:off x="2895600" y="4495800"/>
            <a:ext cx="533400" cy="533400"/>
            <a:chOff x="1104" y="1632"/>
            <a:chExt cx="336" cy="336"/>
          </a:xfrm>
        </p:grpSpPr>
        <p:sp>
          <p:nvSpPr>
            <p:cNvPr id="24368"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9"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0"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71"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3" name="Group 894"/>
          <p:cNvGrpSpPr>
            <a:grpSpLocks/>
          </p:cNvGrpSpPr>
          <p:nvPr/>
        </p:nvGrpSpPr>
        <p:grpSpPr bwMode="auto">
          <a:xfrm rot="-5400000">
            <a:off x="3048000" y="4648200"/>
            <a:ext cx="533400" cy="533400"/>
            <a:chOff x="1104" y="1632"/>
            <a:chExt cx="336" cy="336"/>
          </a:xfrm>
        </p:grpSpPr>
        <p:sp>
          <p:nvSpPr>
            <p:cNvPr id="24364"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5"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6"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7"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4" name="Group 899"/>
          <p:cNvGrpSpPr>
            <a:grpSpLocks/>
          </p:cNvGrpSpPr>
          <p:nvPr/>
        </p:nvGrpSpPr>
        <p:grpSpPr bwMode="auto">
          <a:xfrm>
            <a:off x="3048000" y="4648200"/>
            <a:ext cx="533400" cy="533400"/>
            <a:chOff x="1104" y="1632"/>
            <a:chExt cx="336" cy="336"/>
          </a:xfrm>
        </p:grpSpPr>
        <p:sp>
          <p:nvSpPr>
            <p:cNvPr id="24360"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1"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2"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63"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5" name="Group 904"/>
          <p:cNvGrpSpPr>
            <a:grpSpLocks/>
          </p:cNvGrpSpPr>
          <p:nvPr/>
        </p:nvGrpSpPr>
        <p:grpSpPr bwMode="auto">
          <a:xfrm>
            <a:off x="3200400" y="4419600"/>
            <a:ext cx="533400" cy="533400"/>
            <a:chOff x="1104" y="1632"/>
            <a:chExt cx="336" cy="336"/>
          </a:xfrm>
        </p:grpSpPr>
        <p:sp>
          <p:nvSpPr>
            <p:cNvPr id="24356"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7"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8"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9"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6" name="Group 909"/>
          <p:cNvGrpSpPr>
            <a:grpSpLocks/>
          </p:cNvGrpSpPr>
          <p:nvPr/>
        </p:nvGrpSpPr>
        <p:grpSpPr bwMode="auto">
          <a:xfrm rot="-5400000">
            <a:off x="3352800" y="4572000"/>
            <a:ext cx="533400" cy="533400"/>
            <a:chOff x="1104" y="1632"/>
            <a:chExt cx="336" cy="336"/>
          </a:xfrm>
        </p:grpSpPr>
        <p:sp>
          <p:nvSpPr>
            <p:cNvPr id="24352"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3"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4"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5"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7" name="Group 914"/>
          <p:cNvGrpSpPr>
            <a:grpSpLocks/>
          </p:cNvGrpSpPr>
          <p:nvPr/>
        </p:nvGrpSpPr>
        <p:grpSpPr bwMode="auto">
          <a:xfrm>
            <a:off x="3352800" y="4572000"/>
            <a:ext cx="533400" cy="533400"/>
            <a:chOff x="1104" y="1632"/>
            <a:chExt cx="336" cy="336"/>
          </a:xfrm>
        </p:grpSpPr>
        <p:sp>
          <p:nvSpPr>
            <p:cNvPr id="24348"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9"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0"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51"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8" name="Group 919"/>
          <p:cNvGrpSpPr>
            <a:grpSpLocks/>
          </p:cNvGrpSpPr>
          <p:nvPr/>
        </p:nvGrpSpPr>
        <p:grpSpPr bwMode="auto">
          <a:xfrm>
            <a:off x="3048000" y="4648200"/>
            <a:ext cx="533400" cy="533400"/>
            <a:chOff x="1104" y="1632"/>
            <a:chExt cx="336" cy="336"/>
          </a:xfrm>
        </p:grpSpPr>
        <p:sp>
          <p:nvSpPr>
            <p:cNvPr id="24344"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5"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6"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7"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79" name="Group 924"/>
          <p:cNvGrpSpPr>
            <a:grpSpLocks/>
          </p:cNvGrpSpPr>
          <p:nvPr/>
        </p:nvGrpSpPr>
        <p:grpSpPr bwMode="auto">
          <a:xfrm rot="-5400000">
            <a:off x="3276600" y="3505200"/>
            <a:ext cx="533400" cy="533400"/>
            <a:chOff x="1104" y="1632"/>
            <a:chExt cx="336" cy="336"/>
          </a:xfrm>
        </p:grpSpPr>
        <p:sp>
          <p:nvSpPr>
            <p:cNvPr id="24340"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1"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2"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43"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0" name="Group 929"/>
          <p:cNvGrpSpPr>
            <a:grpSpLocks/>
          </p:cNvGrpSpPr>
          <p:nvPr/>
        </p:nvGrpSpPr>
        <p:grpSpPr bwMode="auto">
          <a:xfrm>
            <a:off x="3200400" y="4800600"/>
            <a:ext cx="533400" cy="533400"/>
            <a:chOff x="1104" y="1632"/>
            <a:chExt cx="336" cy="336"/>
          </a:xfrm>
        </p:grpSpPr>
        <p:sp>
          <p:nvSpPr>
            <p:cNvPr id="24336"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7"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8"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9"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1" name="Group 934"/>
          <p:cNvGrpSpPr>
            <a:grpSpLocks/>
          </p:cNvGrpSpPr>
          <p:nvPr/>
        </p:nvGrpSpPr>
        <p:grpSpPr bwMode="auto">
          <a:xfrm>
            <a:off x="3352800" y="4572000"/>
            <a:ext cx="533400" cy="533400"/>
            <a:chOff x="1104" y="1632"/>
            <a:chExt cx="336" cy="336"/>
          </a:xfrm>
        </p:grpSpPr>
        <p:sp>
          <p:nvSpPr>
            <p:cNvPr id="24332"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3"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4"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5"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82" name="Group 939"/>
          <p:cNvGrpSpPr>
            <a:grpSpLocks/>
          </p:cNvGrpSpPr>
          <p:nvPr/>
        </p:nvGrpSpPr>
        <p:grpSpPr bwMode="auto">
          <a:xfrm>
            <a:off x="3200400" y="4800600"/>
            <a:ext cx="533400" cy="533400"/>
            <a:chOff x="1104" y="1632"/>
            <a:chExt cx="336" cy="336"/>
          </a:xfrm>
        </p:grpSpPr>
        <p:sp>
          <p:nvSpPr>
            <p:cNvPr id="24328"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9"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0"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31"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083"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4"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5"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6"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7"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8"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89"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090"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4091" name="Group 952"/>
          <p:cNvGrpSpPr>
            <a:grpSpLocks/>
          </p:cNvGrpSpPr>
          <p:nvPr/>
        </p:nvGrpSpPr>
        <p:grpSpPr bwMode="auto">
          <a:xfrm>
            <a:off x="3200400" y="3657600"/>
            <a:ext cx="533400" cy="533400"/>
            <a:chOff x="1104" y="1632"/>
            <a:chExt cx="336" cy="336"/>
          </a:xfrm>
        </p:grpSpPr>
        <p:sp>
          <p:nvSpPr>
            <p:cNvPr id="24324"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5"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6"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7"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2" name="Group 957"/>
          <p:cNvGrpSpPr>
            <a:grpSpLocks/>
          </p:cNvGrpSpPr>
          <p:nvPr/>
        </p:nvGrpSpPr>
        <p:grpSpPr bwMode="auto">
          <a:xfrm rot="-5400000">
            <a:off x="3429000" y="3657600"/>
            <a:ext cx="533400" cy="533400"/>
            <a:chOff x="1104" y="1632"/>
            <a:chExt cx="336" cy="336"/>
          </a:xfrm>
        </p:grpSpPr>
        <p:sp>
          <p:nvSpPr>
            <p:cNvPr id="24320"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1"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2"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23"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3" name="Group 962"/>
          <p:cNvGrpSpPr>
            <a:grpSpLocks/>
          </p:cNvGrpSpPr>
          <p:nvPr/>
        </p:nvGrpSpPr>
        <p:grpSpPr bwMode="auto">
          <a:xfrm>
            <a:off x="3352800" y="3810000"/>
            <a:ext cx="533400" cy="533400"/>
            <a:chOff x="1104" y="1632"/>
            <a:chExt cx="336" cy="336"/>
          </a:xfrm>
        </p:grpSpPr>
        <p:sp>
          <p:nvSpPr>
            <p:cNvPr id="24316"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7"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8"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9"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4" name="Group 967"/>
          <p:cNvGrpSpPr>
            <a:grpSpLocks/>
          </p:cNvGrpSpPr>
          <p:nvPr/>
        </p:nvGrpSpPr>
        <p:grpSpPr bwMode="auto">
          <a:xfrm rot="-5400000">
            <a:off x="3505200" y="3962400"/>
            <a:ext cx="533400" cy="533400"/>
            <a:chOff x="1104" y="1632"/>
            <a:chExt cx="336" cy="336"/>
          </a:xfrm>
        </p:grpSpPr>
        <p:sp>
          <p:nvSpPr>
            <p:cNvPr id="24312"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3"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4"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5"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5" name="Group 972"/>
          <p:cNvGrpSpPr>
            <a:grpSpLocks/>
          </p:cNvGrpSpPr>
          <p:nvPr/>
        </p:nvGrpSpPr>
        <p:grpSpPr bwMode="auto">
          <a:xfrm>
            <a:off x="3200400" y="3886200"/>
            <a:ext cx="533400" cy="533400"/>
            <a:chOff x="1104" y="1632"/>
            <a:chExt cx="336" cy="336"/>
          </a:xfrm>
        </p:grpSpPr>
        <p:sp>
          <p:nvSpPr>
            <p:cNvPr id="24308"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9"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0"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11"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6" name="Group 977"/>
          <p:cNvGrpSpPr>
            <a:grpSpLocks/>
          </p:cNvGrpSpPr>
          <p:nvPr/>
        </p:nvGrpSpPr>
        <p:grpSpPr bwMode="auto">
          <a:xfrm rot="-5400000">
            <a:off x="3200400" y="4038600"/>
            <a:ext cx="533400" cy="533400"/>
            <a:chOff x="1104" y="1632"/>
            <a:chExt cx="336" cy="336"/>
          </a:xfrm>
        </p:grpSpPr>
        <p:sp>
          <p:nvSpPr>
            <p:cNvPr id="24304"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5"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6"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7"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7" name="Group 982"/>
          <p:cNvGrpSpPr>
            <a:grpSpLocks/>
          </p:cNvGrpSpPr>
          <p:nvPr/>
        </p:nvGrpSpPr>
        <p:grpSpPr bwMode="auto">
          <a:xfrm>
            <a:off x="3200400" y="4038600"/>
            <a:ext cx="533400" cy="533400"/>
            <a:chOff x="1104" y="1632"/>
            <a:chExt cx="336" cy="336"/>
          </a:xfrm>
        </p:grpSpPr>
        <p:sp>
          <p:nvSpPr>
            <p:cNvPr id="24300"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1"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2"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303"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8" name="Group 987"/>
          <p:cNvGrpSpPr>
            <a:grpSpLocks/>
          </p:cNvGrpSpPr>
          <p:nvPr/>
        </p:nvGrpSpPr>
        <p:grpSpPr bwMode="auto">
          <a:xfrm>
            <a:off x="3352800" y="3810000"/>
            <a:ext cx="533400" cy="533400"/>
            <a:chOff x="1104" y="1632"/>
            <a:chExt cx="336" cy="336"/>
          </a:xfrm>
        </p:grpSpPr>
        <p:sp>
          <p:nvSpPr>
            <p:cNvPr id="24296"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7"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8"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9"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099" name="Group 992"/>
          <p:cNvGrpSpPr>
            <a:grpSpLocks/>
          </p:cNvGrpSpPr>
          <p:nvPr/>
        </p:nvGrpSpPr>
        <p:grpSpPr bwMode="auto">
          <a:xfrm rot="-5400000">
            <a:off x="3505200" y="3962400"/>
            <a:ext cx="533400" cy="533400"/>
            <a:chOff x="1104" y="1632"/>
            <a:chExt cx="336" cy="336"/>
          </a:xfrm>
        </p:grpSpPr>
        <p:sp>
          <p:nvSpPr>
            <p:cNvPr id="24292"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3"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4"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5"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0" name="Group 997"/>
          <p:cNvGrpSpPr>
            <a:grpSpLocks/>
          </p:cNvGrpSpPr>
          <p:nvPr/>
        </p:nvGrpSpPr>
        <p:grpSpPr bwMode="auto">
          <a:xfrm>
            <a:off x="3505200" y="3962400"/>
            <a:ext cx="533400" cy="533400"/>
            <a:chOff x="1104" y="1632"/>
            <a:chExt cx="336" cy="336"/>
          </a:xfrm>
        </p:grpSpPr>
        <p:sp>
          <p:nvSpPr>
            <p:cNvPr id="24288"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9"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0"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91"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1" name="Group 1002"/>
          <p:cNvGrpSpPr>
            <a:grpSpLocks/>
          </p:cNvGrpSpPr>
          <p:nvPr/>
        </p:nvGrpSpPr>
        <p:grpSpPr bwMode="auto">
          <a:xfrm>
            <a:off x="3200400" y="4038600"/>
            <a:ext cx="533400" cy="533400"/>
            <a:chOff x="1104" y="1632"/>
            <a:chExt cx="336" cy="336"/>
          </a:xfrm>
        </p:grpSpPr>
        <p:sp>
          <p:nvSpPr>
            <p:cNvPr id="24284"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5"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6"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7"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2" name="Group 1007"/>
          <p:cNvGrpSpPr>
            <a:grpSpLocks/>
          </p:cNvGrpSpPr>
          <p:nvPr/>
        </p:nvGrpSpPr>
        <p:grpSpPr bwMode="auto">
          <a:xfrm rot="-5400000">
            <a:off x="3352800" y="4191000"/>
            <a:ext cx="533400" cy="533400"/>
            <a:chOff x="1104" y="1632"/>
            <a:chExt cx="336" cy="336"/>
          </a:xfrm>
        </p:grpSpPr>
        <p:sp>
          <p:nvSpPr>
            <p:cNvPr id="24280"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1"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2"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83"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3" name="Group 1012"/>
          <p:cNvGrpSpPr>
            <a:grpSpLocks/>
          </p:cNvGrpSpPr>
          <p:nvPr/>
        </p:nvGrpSpPr>
        <p:grpSpPr bwMode="auto">
          <a:xfrm>
            <a:off x="3352800" y="4191000"/>
            <a:ext cx="533400" cy="533400"/>
            <a:chOff x="1104" y="1632"/>
            <a:chExt cx="336" cy="336"/>
          </a:xfrm>
        </p:grpSpPr>
        <p:sp>
          <p:nvSpPr>
            <p:cNvPr id="24276"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7"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8"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9"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4" name="Group 1017"/>
          <p:cNvGrpSpPr>
            <a:grpSpLocks/>
          </p:cNvGrpSpPr>
          <p:nvPr/>
        </p:nvGrpSpPr>
        <p:grpSpPr bwMode="auto">
          <a:xfrm>
            <a:off x="3505200" y="3962400"/>
            <a:ext cx="533400" cy="533400"/>
            <a:chOff x="1104" y="1632"/>
            <a:chExt cx="336" cy="336"/>
          </a:xfrm>
        </p:grpSpPr>
        <p:sp>
          <p:nvSpPr>
            <p:cNvPr id="24272"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3"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4"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5"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5" name="Group 1022"/>
          <p:cNvGrpSpPr>
            <a:grpSpLocks/>
          </p:cNvGrpSpPr>
          <p:nvPr/>
        </p:nvGrpSpPr>
        <p:grpSpPr bwMode="auto">
          <a:xfrm rot="-5400000">
            <a:off x="3657600" y="4114800"/>
            <a:ext cx="533400" cy="533400"/>
            <a:chOff x="1104" y="1632"/>
            <a:chExt cx="336" cy="336"/>
          </a:xfrm>
        </p:grpSpPr>
        <p:sp>
          <p:nvSpPr>
            <p:cNvPr id="24268"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9"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0"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71"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6" name="Group 1027"/>
          <p:cNvGrpSpPr>
            <a:grpSpLocks/>
          </p:cNvGrpSpPr>
          <p:nvPr/>
        </p:nvGrpSpPr>
        <p:grpSpPr bwMode="auto">
          <a:xfrm>
            <a:off x="3657600" y="4114800"/>
            <a:ext cx="533400" cy="533400"/>
            <a:chOff x="1104" y="1632"/>
            <a:chExt cx="336" cy="336"/>
          </a:xfrm>
        </p:grpSpPr>
        <p:sp>
          <p:nvSpPr>
            <p:cNvPr id="24264"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5"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6"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7"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7" name="Group 1032"/>
          <p:cNvGrpSpPr>
            <a:grpSpLocks/>
          </p:cNvGrpSpPr>
          <p:nvPr/>
        </p:nvGrpSpPr>
        <p:grpSpPr bwMode="auto">
          <a:xfrm>
            <a:off x="3352800" y="4191000"/>
            <a:ext cx="533400" cy="533400"/>
            <a:chOff x="1104" y="1632"/>
            <a:chExt cx="336" cy="336"/>
          </a:xfrm>
        </p:grpSpPr>
        <p:sp>
          <p:nvSpPr>
            <p:cNvPr id="24260"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1"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2"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63"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8" name="Group 1037"/>
          <p:cNvGrpSpPr>
            <a:grpSpLocks/>
          </p:cNvGrpSpPr>
          <p:nvPr/>
        </p:nvGrpSpPr>
        <p:grpSpPr bwMode="auto">
          <a:xfrm rot="-5400000">
            <a:off x="3352800" y="4343400"/>
            <a:ext cx="533400" cy="533400"/>
            <a:chOff x="1104" y="1632"/>
            <a:chExt cx="336" cy="336"/>
          </a:xfrm>
        </p:grpSpPr>
        <p:sp>
          <p:nvSpPr>
            <p:cNvPr id="24256"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7"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8"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9"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09" name="Group 1042"/>
          <p:cNvGrpSpPr>
            <a:grpSpLocks/>
          </p:cNvGrpSpPr>
          <p:nvPr/>
        </p:nvGrpSpPr>
        <p:grpSpPr bwMode="auto">
          <a:xfrm>
            <a:off x="3352800" y="4343400"/>
            <a:ext cx="533400" cy="533400"/>
            <a:chOff x="1104" y="1632"/>
            <a:chExt cx="336" cy="336"/>
          </a:xfrm>
        </p:grpSpPr>
        <p:sp>
          <p:nvSpPr>
            <p:cNvPr id="24252"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3"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4"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5"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0" name="Group 1047"/>
          <p:cNvGrpSpPr>
            <a:grpSpLocks/>
          </p:cNvGrpSpPr>
          <p:nvPr/>
        </p:nvGrpSpPr>
        <p:grpSpPr bwMode="auto">
          <a:xfrm>
            <a:off x="3657600" y="4114800"/>
            <a:ext cx="533400" cy="533400"/>
            <a:chOff x="1104" y="1632"/>
            <a:chExt cx="336" cy="336"/>
          </a:xfrm>
        </p:grpSpPr>
        <p:sp>
          <p:nvSpPr>
            <p:cNvPr id="24248"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9"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0"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51"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1" name="Group 1052"/>
          <p:cNvGrpSpPr>
            <a:grpSpLocks/>
          </p:cNvGrpSpPr>
          <p:nvPr/>
        </p:nvGrpSpPr>
        <p:grpSpPr bwMode="auto">
          <a:xfrm rot="-5400000">
            <a:off x="3810000" y="4267200"/>
            <a:ext cx="533400" cy="533400"/>
            <a:chOff x="1104" y="1632"/>
            <a:chExt cx="336" cy="336"/>
          </a:xfrm>
        </p:grpSpPr>
        <p:sp>
          <p:nvSpPr>
            <p:cNvPr id="24244"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5"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6"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7"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2" name="Group 1057"/>
          <p:cNvGrpSpPr>
            <a:grpSpLocks/>
          </p:cNvGrpSpPr>
          <p:nvPr/>
        </p:nvGrpSpPr>
        <p:grpSpPr bwMode="auto">
          <a:xfrm>
            <a:off x="3810000" y="4267200"/>
            <a:ext cx="533400" cy="533400"/>
            <a:chOff x="1104" y="1632"/>
            <a:chExt cx="336" cy="336"/>
          </a:xfrm>
        </p:grpSpPr>
        <p:sp>
          <p:nvSpPr>
            <p:cNvPr id="24240"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1"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2"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43"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3" name="Group 1062"/>
          <p:cNvGrpSpPr>
            <a:grpSpLocks/>
          </p:cNvGrpSpPr>
          <p:nvPr/>
        </p:nvGrpSpPr>
        <p:grpSpPr bwMode="auto">
          <a:xfrm>
            <a:off x="3352800" y="4343400"/>
            <a:ext cx="533400" cy="533400"/>
            <a:chOff x="1104" y="1632"/>
            <a:chExt cx="336" cy="336"/>
          </a:xfrm>
        </p:grpSpPr>
        <p:sp>
          <p:nvSpPr>
            <p:cNvPr id="24236"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7"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8"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9"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4" name="Group 1067"/>
          <p:cNvGrpSpPr>
            <a:grpSpLocks/>
          </p:cNvGrpSpPr>
          <p:nvPr/>
        </p:nvGrpSpPr>
        <p:grpSpPr bwMode="auto">
          <a:xfrm rot="-5400000">
            <a:off x="3657600" y="4495800"/>
            <a:ext cx="533400" cy="533400"/>
            <a:chOff x="1104" y="1632"/>
            <a:chExt cx="336" cy="336"/>
          </a:xfrm>
        </p:grpSpPr>
        <p:sp>
          <p:nvSpPr>
            <p:cNvPr id="24232"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3"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4"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5"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5" name="Group 1072"/>
          <p:cNvGrpSpPr>
            <a:grpSpLocks/>
          </p:cNvGrpSpPr>
          <p:nvPr/>
        </p:nvGrpSpPr>
        <p:grpSpPr bwMode="auto">
          <a:xfrm>
            <a:off x="3657600" y="4495800"/>
            <a:ext cx="533400" cy="533400"/>
            <a:chOff x="1104" y="1632"/>
            <a:chExt cx="336" cy="336"/>
          </a:xfrm>
        </p:grpSpPr>
        <p:sp>
          <p:nvSpPr>
            <p:cNvPr id="24228"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9"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0"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31"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6" name="Group 1077"/>
          <p:cNvGrpSpPr>
            <a:grpSpLocks/>
          </p:cNvGrpSpPr>
          <p:nvPr/>
        </p:nvGrpSpPr>
        <p:grpSpPr bwMode="auto">
          <a:xfrm>
            <a:off x="3810000" y="4267200"/>
            <a:ext cx="533400" cy="533400"/>
            <a:chOff x="1104" y="1632"/>
            <a:chExt cx="336" cy="336"/>
          </a:xfrm>
        </p:grpSpPr>
        <p:sp>
          <p:nvSpPr>
            <p:cNvPr id="24224"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5"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6"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7"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7" name="Group 1082"/>
          <p:cNvGrpSpPr>
            <a:grpSpLocks/>
          </p:cNvGrpSpPr>
          <p:nvPr/>
        </p:nvGrpSpPr>
        <p:grpSpPr bwMode="auto">
          <a:xfrm rot="-5400000">
            <a:off x="3962400" y="4419600"/>
            <a:ext cx="533400" cy="533400"/>
            <a:chOff x="1104" y="1632"/>
            <a:chExt cx="336" cy="336"/>
          </a:xfrm>
        </p:grpSpPr>
        <p:sp>
          <p:nvSpPr>
            <p:cNvPr id="24220"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1"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2"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23"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8" name="Group 1087"/>
          <p:cNvGrpSpPr>
            <a:grpSpLocks/>
          </p:cNvGrpSpPr>
          <p:nvPr/>
        </p:nvGrpSpPr>
        <p:grpSpPr bwMode="auto">
          <a:xfrm>
            <a:off x="3962400" y="4419600"/>
            <a:ext cx="533400" cy="533400"/>
            <a:chOff x="1104" y="1632"/>
            <a:chExt cx="336" cy="336"/>
          </a:xfrm>
        </p:grpSpPr>
        <p:sp>
          <p:nvSpPr>
            <p:cNvPr id="24216"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7"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8"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9"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19" name="Group 1092"/>
          <p:cNvGrpSpPr>
            <a:grpSpLocks/>
          </p:cNvGrpSpPr>
          <p:nvPr/>
        </p:nvGrpSpPr>
        <p:grpSpPr bwMode="auto">
          <a:xfrm>
            <a:off x="3657600" y="4495800"/>
            <a:ext cx="533400" cy="533400"/>
            <a:chOff x="1104" y="1632"/>
            <a:chExt cx="336" cy="336"/>
          </a:xfrm>
        </p:grpSpPr>
        <p:sp>
          <p:nvSpPr>
            <p:cNvPr id="24212"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3"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4"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5"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0" name="Group 1097"/>
          <p:cNvGrpSpPr>
            <a:grpSpLocks/>
          </p:cNvGrpSpPr>
          <p:nvPr/>
        </p:nvGrpSpPr>
        <p:grpSpPr bwMode="auto">
          <a:xfrm rot="-5400000">
            <a:off x="3810000" y="4648200"/>
            <a:ext cx="533400" cy="533400"/>
            <a:chOff x="1104" y="1632"/>
            <a:chExt cx="336" cy="336"/>
          </a:xfrm>
        </p:grpSpPr>
        <p:sp>
          <p:nvSpPr>
            <p:cNvPr id="24208"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9"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0"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11"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1" name="Group 1102"/>
          <p:cNvGrpSpPr>
            <a:grpSpLocks/>
          </p:cNvGrpSpPr>
          <p:nvPr/>
        </p:nvGrpSpPr>
        <p:grpSpPr bwMode="auto">
          <a:xfrm>
            <a:off x="3810000" y="4648200"/>
            <a:ext cx="533400" cy="533400"/>
            <a:chOff x="1104" y="1632"/>
            <a:chExt cx="336" cy="336"/>
          </a:xfrm>
        </p:grpSpPr>
        <p:sp>
          <p:nvSpPr>
            <p:cNvPr id="24204"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5"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6"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7"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2" name="Group 1107"/>
          <p:cNvGrpSpPr>
            <a:grpSpLocks/>
          </p:cNvGrpSpPr>
          <p:nvPr/>
        </p:nvGrpSpPr>
        <p:grpSpPr bwMode="auto">
          <a:xfrm>
            <a:off x="3810000" y="4267200"/>
            <a:ext cx="533400" cy="533400"/>
            <a:chOff x="1104" y="1632"/>
            <a:chExt cx="336" cy="336"/>
          </a:xfrm>
        </p:grpSpPr>
        <p:sp>
          <p:nvSpPr>
            <p:cNvPr id="24200"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1"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2"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203"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3" name="Group 1112"/>
          <p:cNvGrpSpPr>
            <a:grpSpLocks/>
          </p:cNvGrpSpPr>
          <p:nvPr/>
        </p:nvGrpSpPr>
        <p:grpSpPr bwMode="auto">
          <a:xfrm rot="-5400000">
            <a:off x="4038600" y="4267200"/>
            <a:ext cx="533400" cy="533400"/>
            <a:chOff x="1104" y="1632"/>
            <a:chExt cx="336" cy="336"/>
          </a:xfrm>
        </p:grpSpPr>
        <p:sp>
          <p:nvSpPr>
            <p:cNvPr id="24196"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7"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8"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9"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4" name="Group 1117"/>
          <p:cNvGrpSpPr>
            <a:grpSpLocks/>
          </p:cNvGrpSpPr>
          <p:nvPr/>
        </p:nvGrpSpPr>
        <p:grpSpPr bwMode="auto">
          <a:xfrm>
            <a:off x="3962400" y="4419600"/>
            <a:ext cx="533400" cy="533400"/>
            <a:chOff x="1104" y="1632"/>
            <a:chExt cx="336" cy="336"/>
          </a:xfrm>
        </p:grpSpPr>
        <p:sp>
          <p:nvSpPr>
            <p:cNvPr id="24192"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3"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4"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5"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5" name="Group 1122"/>
          <p:cNvGrpSpPr>
            <a:grpSpLocks/>
          </p:cNvGrpSpPr>
          <p:nvPr/>
        </p:nvGrpSpPr>
        <p:grpSpPr bwMode="auto">
          <a:xfrm rot="-5400000">
            <a:off x="4114800" y="4572000"/>
            <a:ext cx="533400" cy="533400"/>
            <a:chOff x="1104" y="1632"/>
            <a:chExt cx="336" cy="336"/>
          </a:xfrm>
        </p:grpSpPr>
        <p:sp>
          <p:nvSpPr>
            <p:cNvPr id="24188"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9"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0"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91"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6" name="Group 1127"/>
          <p:cNvGrpSpPr>
            <a:grpSpLocks/>
          </p:cNvGrpSpPr>
          <p:nvPr/>
        </p:nvGrpSpPr>
        <p:grpSpPr bwMode="auto">
          <a:xfrm>
            <a:off x="3657600" y="4495800"/>
            <a:ext cx="533400" cy="533400"/>
            <a:chOff x="1104" y="1632"/>
            <a:chExt cx="336" cy="336"/>
          </a:xfrm>
        </p:grpSpPr>
        <p:sp>
          <p:nvSpPr>
            <p:cNvPr id="24184"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5"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6"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7"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7" name="Group 1132"/>
          <p:cNvGrpSpPr>
            <a:grpSpLocks/>
          </p:cNvGrpSpPr>
          <p:nvPr/>
        </p:nvGrpSpPr>
        <p:grpSpPr bwMode="auto">
          <a:xfrm rot="-5400000">
            <a:off x="3810000" y="4648200"/>
            <a:ext cx="533400" cy="533400"/>
            <a:chOff x="1104" y="1632"/>
            <a:chExt cx="336" cy="336"/>
          </a:xfrm>
        </p:grpSpPr>
        <p:sp>
          <p:nvSpPr>
            <p:cNvPr id="24180"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1"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2"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83"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8" name="Group 1137"/>
          <p:cNvGrpSpPr>
            <a:grpSpLocks/>
          </p:cNvGrpSpPr>
          <p:nvPr/>
        </p:nvGrpSpPr>
        <p:grpSpPr bwMode="auto">
          <a:xfrm>
            <a:off x="3810000" y="4648200"/>
            <a:ext cx="533400" cy="533400"/>
            <a:chOff x="1104" y="1632"/>
            <a:chExt cx="336" cy="336"/>
          </a:xfrm>
        </p:grpSpPr>
        <p:sp>
          <p:nvSpPr>
            <p:cNvPr id="24176"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7"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8"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9"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29" name="Group 1142"/>
          <p:cNvGrpSpPr>
            <a:grpSpLocks/>
          </p:cNvGrpSpPr>
          <p:nvPr/>
        </p:nvGrpSpPr>
        <p:grpSpPr bwMode="auto">
          <a:xfrm>
            <a:off x="3962400" y="4419600"/>
            <a:ext cx="533400" cy="533400"/>
            <a:chOff x="1104" y="1632"/>
            <a:chExt cx="336" cy="336"/>
          </a:xfrm>
        </p:grpSpPr>
        <p:sp>
          <p:nvSpPr>
            <p:cNvPr id="24172"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3"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4"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5"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0" name="Group 1147"/>
          <p:cNvGrpSpPr>
            <a:grpSpLocks/>
          </p:cNvGrpSpPr>
          <p:nvPr/>
        </p:nvGrpSpPr>
        <p:grpSpPr bwMode="auto">
          <a:xfrm rot="-5400000">
            <a:off x="4114800" y="4419600"/>
            <a:ext cx="533400" cy="533400"/>
            <a:chOff x="1104" y="1632"/>
            <a:chExt cx="336" cy="336"/>
          </a:xfrm>
        </p:grpSpPr>
        <p:sp>
          <p:nvSpPr>
            <p:cNvPr id="24168"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9"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0"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71"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1" name="Group 1152"/>
          <p:cNvGrpSpPr>
            <a:grpSpLocks/>
          </p:cNvGrpSpPr>
          <p:nvPr/>
        </p:nvGrpSpPr>
        <p:grpSpPr bwMode="auto">
          <a:xfrm>
            <a:off x="4114800" y="4572000"/>
            <a:ext cx="533400" cy="533400"/>
            <a:chOff x="1104" y="1632"/>
            <a:chExt cx="336" cy="336"/>
          </a:xfrm>
        </p:grpSpPr>
        <p:sp>
          <p:nvSpPr>
            <p:cNvPr id="24164"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5"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6"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7"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2" name="Group 1157"/>
          <p:cNvGrpSpPr>
            <a:grpSpLocks/>
          </p:cNvGrpSpPr>
          <p:nvPr/>
        </p:nvGrpSpPr>
        <p:grpSpPr bwMode="auto">
          <a:xfrm>
            <a:off x="3810000" y="4648200"/>
            <a:ext cx="533400" cy="533400"/>
            <a:chOff x="1104" y="1632"/>
            <a:chExt cx="336" cy="336"/>
          </a:xfrm>
        </p:grpSpPr>
        <p:sp>
          <p:nvSpPr>
            <p:cNvPr id="24160"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1"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2"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63"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3" name="Group 1162"/>
          <p:cNvGrpSpPr>
            <a:grpSpLocks/>
          </p:cNvGrpSpPr>
          <p:nvPr/>
        </p:nvGrpSpPr>
        <p:grpSpPr bwMode="auto">
          <a:xfrm rot="-5400000">
            <a:off x="3962400" y="4800600"/>
            <a:ext cx="533400" cy="533400"/>
            <a:chOff x="1104" y="1632"/>
            <a:chExt cx="336" cy="336"/>
          </a:xfrm>
        </p:grpSpPr>
        <p:sp>
          <p:nvSpPr>
            <p:cNvPr id="24156"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7"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8"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9"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4" name="Group 1167"/>
          <p:cNvGrpSpPr>
            <a:grpSpLocks/>
          </p:cNvGrpSpPr>
          <p:nvPr/>
        </p:nvGrpSpPr>
        <p:grpSpPr bwMode="auto">
          <a:xfrm>
            <a:off x="3962400" y="4800600"/>
            <a:ext cx="533400" cy="533400"/>
            <a:chOff x="1104" y="1632"/>
            <a:chExt cx="336" cy="336"/>
          </a:xfrm>
        </p:grpSpPr>
        <p:sp>
          <p:nvSpPr>
            <p:cNvPr id="24152"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3"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4"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5"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5" name="Group 1172"/>
          <p:cNvGrpSpPr>
            <a:grpSpLocks/>
          </p:cNvGrpSpPr>
          <p:nvPr/>
        </p:nvGrpSpPr>
        <p:grpSpPr bwMode="auto">
          <a:xfrm>
            <a:off x="4114800" y="4572000"/>
            <a:ext cx="533400" cy="533400"/>
            <a:chOff x="1104" y="1632"/>
            <a:chExt cx="336" cy="336"/>
          </a:xfrm>
        </p:grpSpPr>
        <p:sp>
          <p:nvSpPr>
            <p:cNvPr id="24148"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9"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0"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51"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6" name="Group 1177"/>
          <p:cNvGrpSpPr>
            <a:grpSpLocks/>
          </p:cNvGrpSpPr>
          <p:nvPr/>
        </p:nvGrpSpPr>
        <p:grpSpPr bwMode="auto">
          <a:xfrm>
            <a:off x="3962400" y="4800600"/>
            <a:ext cx="533400" cy="533400"/>
            <a:chOff x="1104" y="1632"/>
            <a:chExt cx="336" cy="336"/>
          </a:xfrm>
        </p:grpSpPr>
        <p:sp>
          <p:nvSpPr>
            <p:cNvPr id="24144"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5"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6"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7"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4137" name="Group 1183"/>
          <p:cNvGrpSpPr>
            <a:grpSpLocks/>
          </p:cNvGrpSpPr>
          <p:nvPr/>
        </p:nvGrpSpPr>
        <p:grpSpPr bwMode="auto">
          <a:xfrm flipH="1">
            <a:off x="3276600" y="3276600"/>
            <a:ext cx="533400" cy="533400"/>
            <a:chOff x="1104" y="1632"/>
            <a:chExt cx="336" cy="336"/>
          </a:xfrm>
        </p:grpSpPr>
        <p:sp>
          <p:nvSpPr>
            <p:cNvPr id="24140" name="AutoShape 1184"/>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1" name="AutoShape 1185"/>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2" name="AutoShape 1186"/>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43" name="AutoShape 1187"/>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4138" name="Freeform 1188"/>
          <p:cNvSpPr>
            <a:spLocks/>
          </p:cNvSpPr>
          <p:nvPr/>
        </p:nvSpPr>
        <p:spPr bwMode="auto">
          <a:xfrm>
            <a:off x="3797300" y="1981200"/>
            <a:ext cx="2603500" cy="3543300"/>
          </a:xfrm>
          <a:custGeom>
            <a:avLst/>
            <a:gdLst>
              <a:gd name="T0" fmla="*/ 2147483647 w 1640"/>
              <a:gd name="T1" fmla="*/ 0 h 2232"/>
              <a:gd name="T2" fmla="*/ 2147483647 w 1640"/>
              <a:gd name="T3" fmla="*/ 2147483647 h 2232"/>
              <a:gd name="T4" fmla="*/ 2147483647 w 1640"/>
              <a:gd name="T5" fmla="*/ 2147483647 h 2232"/>
              <a:gd name="T6" fmla="*/ 2147483647 w 1640"/>
              <a:gd name="T7" fmla="*/ 2147483647 h 2232"/>
              <a:gd name="T8" fmla="*/ 2147483647 w 1640"/>
              <a:gd name="T9" fmla="*/ 2147483647 h 2232"/>
              <a:gd name="T10" fmla="*/ 0 60000 65536"/>
              <a:gd name="T11" fmla="*/ 0 60000 65536"/>
              <a:gd name="T12" fmla="*/ 0 60000 65536"/>
              <a:gd name="T13" fmla="*/ 0 60000 65536"/>
              <a:gd name="T14" fmla="*/ 0 60000 65536"/>
              <a:gd name="T15" fmla="*/ 0 w 1640"/>
              <a:gd name="T16" fmla="*/ 0 h 2232"/>
              <a:gd name="T17" fmla="*/ 1640 w 1640"/>
              <a:gd name="T18" fmla="*/ 2232 h 2232"/>
            </a:gdLst>
            <a:ahLst/>
            <a:cxnLst>
              <a:cxn ang="T10">
                <a:pos x="T0" y="T1"/>
              </a:cxn>
              <a:cxn ang="T11">
                <a:pos x="T2" y="T3"/>
              </a:cxn>
              <a:cxn ang="T12">
                <a:pos x="T4" y="T5"/>
              </a:cxn>
              <a:cxn ang="T13">
                <a:pos x="T6" y="T7"/>
              </a:cxn>
              <a:cxn ang="T14">
                <a:pos x="T8" y="T9"/>
              </a:cxn>
            </a:cxnLst>
            <a:rect l="T15" t="T16" r="T17" b="T18"/>
            <a:pathLst>
              <a:path w="1640" h="2232">
                <a:moveTo>
                  <a:pt x="248" y="0"/>
                </a:moveTo>
                <a:cubicBezTo>
                  <a:pt x="124" y="332"/>
                  <a:pt x="0" y="664"/>
                  <a:pt x="8" y="912"/>
                </a:cubicBezTo>
                <a:cubicBezTo>
                  <a:pt x="16" y="1160"/>
                  <a:pt x="152" y="1288"/>
                  <a:pt x="296" y="1488"/>
                </a:cubicBezTo>
                <a:cubicBezTo>
                  <a:pt x="440" y="1688"/>
                  <a:pt x="648" y="1992"/>
                  <a:pt x="872" y="2112"/>
                </a:cubicBezTo>
                <a:cubicBezTo>
                  <a:pt x="1096" y="2232"/>
                  <a:pt x="1368" y="2220"/>
                  <a:pt x="1640" y="2208"/>
                </a:cubicBez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4139" name="Text Box 1189"/>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9379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28600" y="152400"/>
            <a:ext cx="2203450" cy="366713"/>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Un ejemplo práctico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3" name="Text Box 3"/>
          <p:cNvSpPr txBox="1">
            <a:spLocks noChangeArrowheads="1"/>
          </p:cNvSpPr>
          <p:nvPr/>
        </p:nvSpPr>
        <p:spPr bwMode="auto">
          <a:xfrm>
            <a:off x="152400" y="838200"/>
            <a:ext cx="2940050" cy="915988"/>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Uso de dos características: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4" name="Line 4"/>
          <p:cNvSpPr>
            <a:spLocks noChangeShapeType="1"/>
          </p:cNvSpPr>
          <p:nvPr/>
        </p:nvSpPr>
        <p:spPr bwMode="auto">
          <a:xfrm>
            <a:off x="0" y="609600"/>
            <a:ext cx="9144000" cy="0"/>
          </a:xfrm>
          <a:prstGeom prst="line">
            <a:avLst/>
          </a:prstGeom>
          <a:noFill/>
          <a:ln w="9525">
            <a:solidFill>
              <a:schemeClr val="tx1"/>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5" name="Line 5"/>
          <p:cNvSpPr>
            <a:spLocks noChangeShapeType="1"/>
          </p:cNvSpPr>
          <p:nvPr/>
        </p:nvSpPr>
        <p:spPr bwMode="auto">
          <a:xfrm flipV="1">
            <a:off x="1066800" y="1447800"/>
            <a:ext cx="0" cy="487680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6" name="Line 6"/>
          <p:cNvSpPr>
            <a:spLocks noChangeShapeType="1"/>
          </p:cNvSpPr>
          <p:nvPr/>
        </p:nvSpPr>
        <p:spPr bwMode="auto">
          <a:xfrm>
            <a:off x="762000" y="6096000"/>
            <a:ext cx="6858000" cy="0"/>
          </a:xfrm>
          <a:prstGeom prst="line">
            <a:avLst/>
          </a:prstGeom>
          <a:noFill/>
          <a:ln w="9525">
            <a:solidFill>
              <a:schemeClr val="tx1"/>
            </a:solidFill>
            <a:round/>
            <a:headEnd/>
            <a:tailEnd type="triangle" w="med" len="me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7" name="Text Box 8"/>
          <p:cNvSpPr txBox="1">
            <a:spLocks noChangeArrowheads="1"/>
          </p:cNvSpPr>
          <p:nvPr/>
        </p:nvSpPr>
        <p:spPr bwMode="auto">
          <a:xfrm>
            <a:off x="60325" y="1560513"/>
            <a:ext cx="6413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área</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8" name="Oval 9"/>
          <p:cNvSpPr>
            <a:spLocks noChangeArrowheads="1"/>
          </p:cNvSpPr>
          <p:nvPr/>
        </p:nvSpPr>
        <p:spPr bwMode="auto">
          <a:xfrm>
            <a:off x="4876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09" name="Oval 10"/>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0" name="Oval 11"/>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1" name="Oval 12"/>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2" name="Oval 13"/>
          <p:cNvSpPr>
            <a:spLocks noChangeArrowheads="1"/>
          </p:cNvSpPr>
          <p:nvPr/>
        </p:nvSpPr>
        <p:spPr bwMode="auto">
          <a:xfrm>
            <a:off x="4953000" y="2286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3" name="Oval 14"/>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4" name="Oval 15"/>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5" name="Oval 16"/>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16" name="Group 17"/>
          <p:cNvGrpSpPr>
            <a:grpSpLocks/>
          </p:cNvGrpSpPr>
          <p:nvPr/>
        </p:nvGrpSpPr>
        <p:grpSpPr bwMode="auto">
          <a:xfrm flipH="1">
            <a:off x="4953000" y="2590800"/>
            <a:ext cx="304800" cy="304800"/>
            <a:chOff x="3696" y="1728"/>
            <a:chExt cx="192" cy="192"/>
          </a:xfrm>
        </p:grpSpPr>
        <p:sp>
          <p:nvSpPr>
            <p:cNvPr id="26785" name="Oval 1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6" name="Oval 1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7" name="Oval 2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8" name="Oval 2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17" name="Oval 22"/>
          <p:cNvSpPr>
            <a:spLocks noChangeArrowheads="1"/>
          </p:cNvSpPr>
          <p:nvPr/>
        </p:nvSpPr>
        <p:spPr bwMode="auto">
          <a:xfrm>
            <a:off x="5029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8" name="Oval 23"/>
          <p:cNvSpPr>
            <a:spLocks noChangeArrowheads="1"/>
          </p:cNvSpPr>
          <p:nvPr/>
        </p:nvSpPr>
        <p:spPr bwMode="auto">
          <a:xfrm>
            <a:off x="5181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19" name="Oval 24"/>
          <p:cNvSpPr>
            <a:spLocks noChangeArrowheads="1"/>
          </p:cNvSpPr>
          <p:nvPr/>
        </p:nvSpPr>
        <p:spPr bwMode="auto">
          <a:xfrm>
            <a:off x="5334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0" name="Oval 25"/>
          <p:cNvSpPr>
            <a:spLocks noChangeArrowheads="1"/>
          </p:cNvSpPr>
          <p:nvPr/>
        </p:nvSpPr>
        <p:spPr bwMode="auto">
          <a:xfrm>
            <a:off x="5486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1" name="Oval 26"/>
          <p:cNvSpPr>
            <a:spLocks noChangeArrowheads="1"/>
          </p:cNvSpPr>
          <p:nvPr/>
        </p:nvSpPr>
        <p:spPr bwMode="auto">
          <a:xfrm>
            <a:off x="51054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2" name="Oval 27"/>
          <p:cNvSpPr>
            <a:spLocks noChangeArrowheads="1"/>
          </p:cNvSpPr>
          <p:nvPr/>
        </p:nvSpPr>
        <p:spPr bwMode="auto">
          <a:xfrm>
            <a:off x="52578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3" name="Oval 28"/>
          <p:cNvSpPr>
            <a:spLocks noChangeArrowheads="1"/>
          </p:cNvSpPr>
          <p:nvPr/>
        </p:nvSpPr>
        <p:spPr bwMode="auto">
          <a:xfrm>
            <a:off x="5410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4" name="Oval 29"/>
          <p:cNvSpPr>
            <a:spLocks noChangeArrowheads="1"/>
          </p:cNvSpPr>
          <p:nvPr/>
        </p:nvSpPr>
        <p:spPr bwMode="auto">
          <a:xfrm>
            <a:off x="5562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25" name="Group 30"/>
          <p:cNvGrpSpPr>
            <a:grpSpLocks/>
          </p:cNvGrpSpPr>
          <p:nvPr/>
        </p:nvGrpSpPr>
        <p:grpSpPr bwMode="auto">
          <a:xfrm flipH="1">
            <a:off x="5105400" y="2743200"/>
            <a:ext cx="304800" cy="304800"/>
            <a:chOff x="3696" y="1728"/>
            <a:chExt cx="192" cy="192"/>
          </a:xfrm>
        </p:grpSpPr>
        <p:sp>
          <p:nvSpPr>
            <p:cNvPr id="26781" name="Oval 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2" name="Oval 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3" name="Oval 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4" name="Oval 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26" name="Oval 35"/>
          <p:cNvSpPr>
            <a:spLocks noChangeArrowheads="1"/>
          </p:cNvSpPr>
          <p:nvPr/>
        </p:nvSpPr>
        <p:spPr bwMode="auto">
          <a:xfrm>
            <a:off x="5181600" y="2438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7" name="Oval 36"/>
          <p:cNvSpPr>
            <a:spLocks noChangeArrowheads="1"/>
          </p:cNvSpPr>
          <p:nvPr/>
        </p:nvSpPr>
        <p:spPr bwMode="auto">
          <a:xfrm>
            <a:off x="5334000" y="2590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8" name="Oval 37"/>
          <p:cNvSpPr>
            <a:spLocks noChangeArrowheads="1"/>
          </p:cNvSpPr>
          <p:nvPr/>
        </p:nvSpPr>
        <p:spPr bwMode="auto">
          <a:xfrm>
            <a:off x="54864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29" name="Oval 38"/>
          <p:cNvSpPr>
            <a:spLocks noChangeArrowheads="1"/>
          </p:cNvSpPr>
          <p:nvPr/>
        </p:nvSpPr>
        <p:spPr bwMode="auto">
          <a:xfrm>
            <a:off x="5638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0" name="Oval 39"/>
          <p:cNvSpPr>
            <a:spLocks noChangeArrowheads="1"/>
          </p:cNvSpPr>
          <p:nvPr/>
        </p:nvSpPr>
        <p:spPr bwMode="auto">
          <a:xfrm>
            <a:off x="5257800" y="2362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1" name="Oval 40"/>
          <p:cNvSpPr>
            <a:spLocks noChangeArrowheads="1"/>
          </p:cNvSpPr>
          <p:nvPr/>
        </p:nvSpPr>
        <p:spPr bwMode="auto">
          <a:xfrm>
            <a:off x="5410200" y="2514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2" name="Oval 41"/>
          <p:cNvSpPr>
            <a:spLocks noChangeArrowheads="1"/>
          </p:cNvSpPr>
          <p:nvPr/>
        </p:nvSpPr>
        <p:spPr bwMode="auto">
          <a:xfrm>
            <a:off x="55626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3" name="Oval 42"/>
          <p:cNvSpPr>
            <a:spLocks noChangeArrowheads="1"/>
          </p:cNvSpPr>
          <p:nvPr/>
        </p:nvSpPr>
        <p:spPr bwMode="auto">
          <a:xfrm>
            <a:off x="5715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34" name="Group 43"/>
          <p:cNvGrpSpPr>
            <a:grpSpLocks/>
          </p:cNvGrpSpPr>
          <p:nvPr/>
        </p:nvGrpSpPr>
        <p:grpSpPr bwMode="auto">
          <a:xfrm flipH="1">
            <a:off x="5257800" y="2667000"/>
            <a:ext cx="304800" cy="304800"/>
            <a:chOff x="3696" y="1728"/>
            <a:chExt cx="192" cy="192"/>
          </a:xfrm>
        </p:grpSpPr>
        <p:sp>
          <p:nvSpPr>
            <p:cNvPr id="26777" name="Oval 4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8" name="Oval 4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9" name="Oval 4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80" name="Oval 4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35" name="Oval 48"/>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6" name="Oval 49"/>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7" name="Oval 50"/>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8" name="Oval 51"/>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39" name="Oval 52"/>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0" name="Oval 53"/>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41" name="Group 54"/>
          <p:cNvGrpSpPr>
            <a:grpSpLocks/>
          </p:cNvGrpSpPr>
          <p:nvPr/>
        </p:nvGrpSpPr>
        <p:grpSpPr bwMode="auto">
          <a:xfrm flipH="1">
            <a:off x="4724400" y="2895600"/>
            <a:ext cx="304800" cy="304800"/>
            <a:chOff x="3696" y="1728"/>
            <a:chExt cx="192" cy="192"/>
          </a:xfrm>
        </p:grpSpPr>
        <p:sp>
          <p:nvSpPr>
            <p:cNvPr id="26773" name="Oval 5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4" name="Oval 5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5" name="Oval 5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6" name="Oval 5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42" name="Oval 59"/>
          <p:cNvSpPr>
            <a:spLocks noChangeArrowheads="1"/>
          </p:cNvSpPr>
          <p:nvPr/>
        </p:nvSpPr>
        <p:spPr bwMode="auto">
          <a:xfrm>
            <a:off x="4800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3" name="Oval 60"/>
          <p:cNvSpPr>
            <a:spLocks noChangeArrowheads="1"/>
          </p:cNvSpPr>
          <p:nvPr/>
        </p:nvSpPr>
        <p:spPr bwMode="auto">
          <a:xfrm>
            <a:off x="4953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4" name="Oval 61"/>
          <p:cNvSpPr>
            <a:spLocks noChangeArrowheads="1"/>
          </p:cNvSpPr>
          <p:nvPr/>
        </p:nvSpPr>
        <p:spPr bwMode="auto">
          <a:xfrm>
            <a:off x="5105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5" name="Oval 62"/>
          <p:cNvSpPr>
            <a:spLocks noChangeArrowheads="1"/>
          </p:cNvSpPr>
          <p:nvPr/>
        </p:nvSpPr>
        <p:spPr bwMode="auto">
          <a:xfrm>
            <a:off x="5257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6" name="Oval 63"/>
          <p:cNvSpPr>
            <a:spLocks noChangeArrowheads="1"/>
          </p:cNvSpPr>
          <p:nvPr/>
        </p:nvSpPr>
        <p:spPr bwMode="auto">
          <a:xfrm>
            <a:off x="48768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7" name="Oval 64"/>
          <p:cNvSpPr>
            <a:spLocks noChangeArrowheads="1"/>
          </p:cNvSpPr>
          <p:nvPr/>
        </p:nvSpPr>
        <p:spPr bwMode="auto">
          <a:xfrm>
            <a:off x="50292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48" name="Oval 65"/>
          <p:cNvSpPr>
            <a:spLocks noChangeArrowheads="1"/>
          </p:cNvSpPr>
          <p:nvPr/>
        </p:nvSpPr>
        <p:spPr bwMode="auto">
          <a:xfrm>
            <a:off x="51816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49" name="Group 66"/>
          <p:cNvGrpSpPr>
            <a:grpSpLocks/>
          </p:cNvGrpSpPr>
          <p:nvPr/>
        </p:nvGrpSpPr>
        <p:grpSpPr bwMode="auto">
          <a:xfrm flipH="1">
            <a:off x="4876800" y="3048000"/>
            <a:ext cx="304800" cy="304800"/>
            <a:chOff x="3696" y="1728"/>
            <a:chExt cx="192" cy="192"/>
          </a:xfrm>
        </p:grpSpPr>
        <p:sp>
          <p:nvSpPr>
            <p:cNvPr id="26769" name="Oval 6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0" name="Oval 6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1" name="Oval 6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72" name="Oval 7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50" name="Oval 71"/>
          <p:cNvSpPr>
            <a:spLocks noChangeArrowheads="1"/>
          </p:cNvSpPr>
          <p:nvPr/>
        </p:nvSpPr>
        <p:spPr bwMode="auto">
          <a:xfrm>
            <a:off x="49530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1" name="Oval 72"/>
          <p:cNvSpPr>
            <a:spLocks noChangeArrowheads="1"/>
          </p:cNvSpPr>
          <p:nvPr/>
        </p:nvSpPr>
        <p:spPr bwMode="auto">
          <a:xfrm>
            <a:off x="51054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2" name="Oval 73"/>
          <p:cNvSpPr>
            <a:spLocks noChangeArrowheads="1"/>
          </p:cNvSpPr>
          <p:nvPr/>
        </p:nvSpPr>
        <p:spPr bwMode="auto">
          <a:xfrm>
            <a:off x="52578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3" name="Oval 74"/>
          <p:cNvSpPr>
            <a:spLocks noChangeArrowheads="1"/>
          </p:cNvSpPr>
          <p:nvPr/>
        </p:nvSpPr>
        <p:spPr bwMode="auto">
          <a:xfrm>
            <a:off x="51816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54" name="Group 75"/>
          <p:cNvGrpSpPr>
            <a:grpSpLocks/>
          </p:cNvGrpSpPr>
          <p:nvPr/>
        </p:nvGrpSpPr>
        <p:grpSpPr bwMode="auto">
          <a:xfrm flipH="1">
            <a:off x="5029200" y="2971800"/>
            <a:ext cx="304800" cy="304800"/>
            <a:chOff x="3696" y="1728"/>
            <a:chExt cx="192" cy="192"/>
          </a:xfrm>
        </p:grpSpPr>
        <p:sp>
          <p:nvSpPr>
            <p:cNvPr id="26765" name="Oval 7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6" name="Oval 7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7" name="Oval 7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8" name="Oval 7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55" name="Oval 80"/>
          <p:cNvSpPr>
            <a:spLocks noChangeArrowheads="1"/>
          </p:cNvSpPr>
          <p:nvPr/>
        </p:nvSpPr>
        <p:spPr bwMode="auto">
          <a:xfrm>
            <a:off x="5334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6" name="Oval 81"/>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7" name="Oval 82"/>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8" name="Oval 83"/>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59" name="Oval 84"/>
          <p:cNvSpPr>
            <a:spLocks noChangeArrowheads="1"/>
          </p:cNvSpPr>
          <p:nvPr/>
        </p:nvSpPr>
        <p:spPr bwMode="auto">
          <a:xfrm>
            <a:off x="54102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0" name="Oval 85"/>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1" name="Oval 86"/>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2" name="Oval 87"/>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63" name="Group 88"/>
          <p:cNvGrpSpPr>
            <a:grpSpLocks/>
          </p:cNvGrpSpPr>
          <p:nvPr/>
        </p:nvGrpSpPr>
        <p:grpSpPr bwMode="auto">
          <a:xfrm flipH="1">
            <a:off x="5410200" y="3124200"/>
            <a:ext cx="304800" cy="304800"/>
            <a:chOff x="3696" y="1728"/>
            <a:chExt cx="192" cy="192"/>
          </a:xfrm>
        </p:grpSpPr>
        <p:sp>
          <p:nvSpPr>
            <p:cNvPr id="26761" name="Oval 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2" name="Oval 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3" name="Oval 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4" name="Oval 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64" name="Oval 93"/>
          <p:cNvSpPr>
            <a:spLocks noChangeArrowheads="1"/>
          </p:cNvSpPr>
          <p:nvPr/>
        </p:nvSpPr>
        <p:spPr bwMode="auto">
          <a:xfrm>
            <a:off x="5486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5" name="Oval 94"/>
          <p:cNvSpPr>
            <a:spLocks noChangeArrowheads="1"/>
          </p:cNvSpPr>
          <p:nvPr/>
        </p:nvSpPr>
        <p:spPr bwMode="auto">
          <a:xfrm>
            <a:off x="5638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6" name="Oval 95"/>
          <p:cNvSpPr>
            <a:spLocks noChangeArrowheads="1"/>
          </p:cNvSpPr>
          <p:nvPr/>
        </p:nvSpPr>
        <p:spPr bwMode="auto">
          <a:xfrm>
            <a:off x="5791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7" name="Oval 96"/>
          <p:cNvSpPr>
            <a:spLocks noChangeArrowheads="1"/>
          </p:cNvSpPr>
          <p:nvPr/>
        </p:nvSpPr>
        <p:spPr bwMode="auto">
          <a:xfrm>
            <a:off x="5943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8" name="Oval 97"/>
          <p:cNvSpPr>
            <a:spLocks noChangeArrowheads="1"/>
          </p:cNvSpPr>
          <p:nvPr/>
        </p:nvSpPr>
        <p:spPr bwMode="auto">
          <a:xfrm>
            <a:off x="5562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69" name="Oval 98"/>
          <p:cNvSpPr>
            <a:spLocks noChangeArrowheads="1"/>
          </p:cNvSpPr>
          <p:nvPr/>
        </p:nvSpPr>
        <p:spPr bwMode="auto">
          <a:xfrm>
            <a:off x="5715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0" name="Oval 99"/>
          <p:cNvSpPr>
            <a:spLocks noChangeArrowheads="1"/>
          </p:cNvSpPr>
          <p:nvPr/>
        </p:nvSpPr>
        <p:spPr bwMode="auto">
          <a:xfrm>
            <a:off x="5867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1" name="Oval 100"/>
          <p:cNvSpPr>
            <a:spLocks noChangeArrowheads="1"/>
          </p:cNvSpPr>
          <p:nvPr/>
        </p:nvSpPr>
        <p:spPr bwMode="auto">
          <a:xfrm>
            <a:off x="6019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72" name="Group 101"/>
          <p:cNvGrpSpPr>
            <a:grpSpLocks/>
          </p:cNvGrpSpPr>
          <p:nvPr/>
        </p:nvGrpSpPr>
        <p:grpSpPr bwMode="auto">
          <a:xfrm flipH="1">
            <a:off x="5562600" y="3276600"/>
            <a:ext cx="304800" cy="304800"/>
            <a:chOff x="3696" y="1728"/>
            <a:chExt cx="192" cy="192"/>
          </a:xfrm>
        </p:grpSpPr>
        <p:sp>
          <p:nvSpPr>
            <p:cNvPr id="26757" name="Oval 1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8" name="Oval 1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9" name="Oval 1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60" name="Oval 1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73" name="Oval 106"/>
          <p:cNvSpPr>
            <a:spLocks noChangeArrowheads="1"/>
          </p:cNvSpPr>
          <p:nvPr/>
        </p:nvSpPr>
        <p:spPr bwMode="auto">
          <a:xfrm>
            <a:off x="56388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4" name="Oval 107"/>
          <p:cNvSpPr>
            <a:spLocks noChangeArrowheads="1"/>
          </p:cNvSpPr>
          <p:nvPr/>
        </p:nvSpPr>
        <p:spPr bwMode="auto">
          <a:xfrm>
            <a:off x="5791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5" name="Oval 108"/>
          <p:cNvSpPr>
            <a:spLocks noChangeArrowheads="1"/>
          </p:cNvSpPr>
          <p:nvPr/>
        </p:nvSpPr>
        <p:spPr bwMode="auto">
          <a:xfrm>
            <a:off x="5943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6" name="Oval 109"/>
          <p:cNvSpPr>
            <a:spLocks noChangeArrowheads="1"/>
          </p:cNvSpPr>
          <p:nvPr/>
        </p:nvSpPr>
        <p:spPr bwMode="auto">
          <a:xfrm>
            <a:off x="6096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7" name="Oval 110"/>
          <p:cNvSpPr>
            <a:spLocks noChangeArrowheads="1"/>
          </p:cNvSpPr>
          <p:nvPr/>
        </p:nvSpPr>
        <p:spPr bwMode="auto">
          <a:xfrm>
            <a:off x="57150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8" name="Oval 111"/>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79" name="Oval 112"/>
          <p:cNvSpPr>
            <a:spLocks noChangeArrowheads="1"/>
          </p:cNvSpPr>
          <p:nvPr/>
        </p:nvSpPr>
        <p:spPr bwMode="auto">
          <a:xfrm>
            <a:off x="6019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0" name="Oval 113"/>
          <p:cNvSpPr>
            <a:spLocks noChangeArrowheads="1"/>
          </p:cNvSpPr>
          <p:nvPr/>
        </p:nvSpPr>
        <p:spPr bwMode="auto">
          <a:xfrm>
            <a:off x="6172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81" name="Group 114"/>
          <p:cNvGrpSpPr>
            <a:grpSpLocks/>
          </p:cNvGrpSpPr>
          <p:nvPr/>
        </p:nvGrpSpPr>
        <p:grpSpPr bwMode="auto">
          <a:xfrm flipH="1">
            <a:off x="5715000" y="3200400"/>
            <a:ext cx="304800" cy="304800"/>
            <a:chOff x="3696" y="1728"/>
            <a:chExt cx="192" cy="192"/>
          </a:xfrm>
        </p:grpSpPr>
        <p:sp>
          <p:nvSpPr>
            <p:cNvPr id="26753" name="Oval 11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4" name="Oval 11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5" name="Oval 11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6" name="Oval 11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82" name="Oval 119"/>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3" name="Oval 120"/>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4" name="Oval 121"/>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5" name="Oval 122"/>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6" name="Oval 123"/>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87" name="Oval 124"/>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88" name="Group 125"/>
          <p:cNvGrpSpPr>
            <a:grpSpLocks/>
          </p:cNvGrpSpPr>
          <p:nvPr/>
        </p:nvGrpSpPr>
        <p:grpSpPr bwMode="auto">
          <a:xfrm flipH="1">
            <a:off x="5181600" y="3429000"/>
            <a:ext cx="304800" cy="304800"/>
            <a:chOff x="3696" y="1728"/>
            <a:chExt cx="192" cy="192"/>
          </a:xfrm>
        </p:grpSpPr>
        <p:sp>
          <p:nvSpPr>
            <p:cNvPr id="26749" name="Oval 12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0" name="Oval 12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1" name="Oval 12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52" name="Oval 12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89" name="Oval 130"/>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0" name="Oval 131"/>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1" name="Oval 132"/>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2" name="Oval 133"/>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3" name="Oval 134"/>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4" name="Oval 135"/>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5" name="Oval 136"/>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696" name="Group 137"/>
          <p:cNvGrpSpPr>
            <a:grpSpLocks/>
          </p:cNvGrpSpPr>
          <p:nvPr/>
        </p:nvGrpSpPr>
        <p:grpSpPr bwMode="auto">
          <a:xfrm flipH="1">
            <a:off x="5334000" y="3581400"/>
            <a:ext cx="304800" cy="304800"/>
            <a:chOff x="3696" y="1728"/>
            <a:chExt cx="192" cy="192"/>
          </a:xfrm>
        </p:grpSpPr>
        <p:sp>
          <p:nvSpPr>
            <p:cNvPr id="26745" name="Oval 13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6" name="Oval 13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7" name="Oval 14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8" name="Oval 14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697" name="Oval 142"/>
          <p:cNvSpPr>
            <a:spLocks noChangeArrowheads="1"/>
          </p:cNvSpPr>
          <p:nvPr/>
        </p:nvSpPr>
        <p:spPr bwMode="auto">
          <a:xfrm>
            <a:off x="5410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8" name="Oval 143"/>
          <p:cNvSpPr>
            <a:spLocks noChangeArrowheads="1"/>
          </p:cNvSpPr>
          <p:nvPr/>
        </p:nvSpPr>
        <p:spPr bwMode="auto">
          <a:xfrm>
            <a:off x="5562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699" name="Oval 144"/>
          <p:cNvSpPr>
            <a:spLocks noChangeArrowheads="1"/>
          </p:cNvSpPr>
          <p:nvPr/>
        </p:nvSpPr>
        <p:spPr bwMode="auto">
          <a:xfrm>
            <a:off x="5715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0" name="Oval 145"/>
          <p:cNvSpPr>
            <a:spLocks noChangeArrowheads="1"/>
          </p:cNvSpPr>
          <p:nvPr/>
        </p:nvSpPr>
        <p:spPr bwMode="auto">
          <a:xfrm>
            <a:off x="5638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01" name="Group 146"/>
          <p:cNvGrpSpPr>
            <a:grpSpLocks/>
          </p:cNvGrpSpPr>
          <p:nvPr/>
        </p:nvGrpSpPr>
        <p:grpSpPr bwMode="auto">
          <a:xfrm flipH="1">
            <a:off x="5486400" y="3505200"/>
            <a:ext cx="304800" cy="304800"/>
            <a:chOff x="3696" y="1728"/>
            <a:chExt cx="192" cy="192"/>
          </a:xfrm>
        </p:grpSpPr>
        <p:sp>
          <p:nvSpPr>
            <p:cNvPr id="26741" name="Oval 14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2" name="Oval 14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3" name="Oval 14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4" name="Oval 15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02" name="Oval 151"/>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3" name="Oval 152"/>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4" name="Oval 153"/>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5" name="Oval 154"/>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6" name="Oval 155"/>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7" name="Oval 156"/>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8" name="Oval 157"/>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09" name="Oval 158"/>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0" name="Oval 159"/>
          <p:cNvSpPr>
            <a:spLocks noChangeArrowheads="1"/>
          </p:cNvSpPr>
          <p:nvPr/>
        </p:nvSpPr>
        <p:spPr bwMode="auto">
          <a:xfrm>
            <a:off x="48768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1" name="Oval 160"/>
          <p:cNvSpPr>
            <a:spLocks noChangeArrowheads="1"/>
          </p:cNvSpPr>
          <p:nvPr/>
        </p:nvSpPr>
        <p:spPr bwMode="auto">
          <a:xfrm>
            <a:off x="50292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2" name="Oval 161"/>
          <p:cNvSpPr>
            <a:spLocks noChangeArrowheads="1"/>
          </p:cNvSpPr>
          <p:nvPr/>
        </p:nvSpPr>
        <p:spPr bwMode="auto">
          <a:xfrm>
            <a:off x="4953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3" name="Oval 162"/>
          <p:cNvSpPr>
            <a:spLocks noChangeArrowheads="1"/>
          </p:cNvSpPr>
          <p:nvPr/>
        </p:nvSpPr>
        <p:spPr bwMode="auto">
          <a:xfrm>
            <a:off x="5105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14" name="Group 163"/>
          <p:cNvGrpSpPr>
            <a:grpSpLocks/>
          </p:cNvGrpSpPr>
          <p:nvPr/>
        </p:nvGrpSpPr>
        <p:grpSpPr bwMode="auto">
          <a:xfrm flipH="1">
            <a:off x="4648200" y="2819400"/>
            <a:ext cx="304800" cy="304800"/>
            <a:chOff x="3696" y="1728"/>
            <a:chExt cx="192" cy="192"/>
          </a:xfrm>
        </p:grpSpPr>
        <p:sp>
          <p:nvSpPr>
            <p:cNvPr id="26737" name="Oval 16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8" name="Oval 16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9" name="Oval 16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40" name="Oval 16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15" name="Oval 168"/>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6" name="Oval 169"/>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7" name="Oval 170"/>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8" name="Oval 171"/>
          <p:cNvSpPr>
            <a:spLocks noChangeArrowheads="1"/>
          </p:cNvSpPr>
          <p:nvPr/>
        </p:nvSpPr>
        <p:spPr bwMode="auto">
          <a:xfrm>
            <a:off x="4648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19" name="Oval 172"/>
          <p:cNvSpPr>
            <a:spLocks noChangeArrowheads="1"/>
          </p:cNvSpPr>
          <p:nvPr/>
        </p:nvSpPr>
        <p:spPr bwMode="auto">
          <a:xfrm>
            <a:off x="45720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0" name="Oval 173"/>
          <p:cNvSpPr>
            <a:spLocks noChangeArrowheads="1"/>
          </p:cNvSpPr>
          <p:nvPr/>
        </p:nvSpPr>
        <p:spPr bwMode="auto">
          <a:xfrm>
            <a:off x="4724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1" name="Oval 174"/>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2" name="Oval 175"/>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3" name="Oval 176"/>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4" name="Oval 177"/>
          <p:cNvSpPr>
            <a:spLocks noChangeArrowheads="1"/>
          </p:cNvSpPr>
          <p:nvPr/>
        </p:nvSpPr>
        <p:spPr bwMode="auto">
          <a:xfrm>
            <a:off x="48006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5" name="Oval 178"/>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6" name="Oval 179"/>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27" name="Oval 180"/>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28" name="Group 181"/>
          <p:cNvGrpSpPr>
            <a:grpSpLocks/>
          </p:cNvGrpSpPr>
          <p:nvPr/>
        </p:nvGrpSpPr>
        <p:grpSpPr bwMode="auto">
          <a:xfrm flipH="1">
            <a:off x="4800600" y="3276600"/>
            <a:ext cx="304800" cy="304800"/>
            <a:chOff x="3696" y="1728"/>
            <a:chExt cx="192" cy="192"/>
          </a:xfrm>
        </p:grpSpPr>
        <p:sp>
          <p:nvSpPr>
            <p:cNvPr id="26733" name="Oval 1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4" name="Oval 1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5" name="Oval 1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6" name="Oval 1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29" name="Oval 186"/>
          <p:cNvSpPr>
            <a:spLocks noChangeArrowheads="1"/>
          </p:cNvSpPr>
          <p:nvPr/>
        </p:nvSpPr>
        <p:spPr bwMode="auto">
          <a:xfrm>
            <a:off x="4876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0" name="Oval 187"/>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1" name="Oval 188"/>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2" name="Oval 189"/>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3" name="Oval 190"/>
          <p:cNvSpPr>
            <a:spLocks noChangeArrowheads="1"/>
          </p:cNvSpPr>
          <p:nvPr/>
        </p:nvSpPr>
        <p:spPr bwMode="auto">
          <a:xfrm>
            <a:off x="49530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4" name="Oval 191"/>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5" name="Oval 192"/>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6" name="Oval 193"/>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37" name="Group 194"/>
          <p:cNvGrpSpPr>
            <a:grpSpLocks/>
          </p:cNvGrpSpPr>
          <p:nvPr/>
        </p:nvGrpSpPr>
        <p:grpSpPr bwMode="auto">
          <a:xfrm flipH="1">
            <a:off x="4953000" y="3429000"/>
            <a:ext cx="304800" cy="304800"/>
            <a:chOff x="3696" y="1728"/>
            <a:chExt cx="192" cy="192"/>
          </a:xfrm>
        </p:grpSpPr>
        <p:sp>
          <p:nvSpPr>
            <p:cNvPr id="26729" name="Oval 19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0" name="Oval 19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1" name="Oval 19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32" name="Oval 19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38" name="Oval 199"/>
          <p:cNvSpPr>
            <a:spLocks noChangeArrowheads="1"/>
          </p:cNvSpPr>
          <p:nvPr/>
        </p:nvSpPr>
        <p:spPr bwMode="auto">
          <a:xfrm>
            <a:off x="5029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39" name="Oval 200"/>
          <p:cNvSpPr>
            <a:spLocks noChangeArrowheads="1"/>
          </p:cNvSpPr>
          <p:nvPr/>
        </p:nvSpPr>
        <p:spPr bwMode="auto">
          <a:xfrm>
            <a:off x="5181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0" name="Oval 201"/>
          <p:cNvSpPr>
            <a:spLocks noChangeArrowheads="1"/>
          </p:cNvSpPr>
          <p:nvPr/>
        </p:nvSpPr>
        <p:spPr bwMode="auto">
          <a:xfrm>
            <a:off x="5334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1" name="Oval 202"/>
          <p:cNvSpPr>
            <a:spLocks noChangeArrowheads="1"/>
          </p:cNvSpPr>
          <p:nvPr/>
        </p:nvSpPr>
        <p:spPr bwMode="auto">
          <a:xfrm>
            <a:off x="5486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2" name="Oval 203"/>
          <p:cNvSpPr>
            <a:spLocks noChangeArrowheads="1"/>
          </p:cNvSpPr>
          <p:nvPr/>
        </p:nvSpPr>
        <p:spPr bwMode="auto">
          <a:xfrm>
            <a:off x="51054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3" name="Oval 204"/>
          <p:cNvSpPr>
            <a:spLocks noChangeArrowheads="1"/>
          </p:cNvSpPr>
          <p:nvPr/>
        </p:nvSpPr>
        <p:spPr bwMode="auto">
          <a:xfrm>
            <a:off x="52578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4" name="Oval 205"/>
          <p:cNvSpPr>
            <a:spLocks noChangeArrowheads="1"/>
          </p:cNvSpPr>
          <p:nvPr/>
        </p:nvSpPr>
        <p:spPr bwMode="auto">
          <a:xfrm>
            <a:off x="5410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5" name="Oval 206"/>
          <p:cNvSpPr>
            <a:spLocks noChangeArrowheads="1"/>
          </p:cNvSpPr>
          <p:nvPr/>
        </p:nvSpPr>
        <p:spPr bwMode="auto">
          <a:xfrm>
            <a:off x="5562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46" name="Group 207"/>
          <p:cNvGrpSpPr>
            <a:grpSpLocks/>
          </p:cNvGrpSpPr>
          <p:nvPr/>
        </p:nvGrpSpPr>
        <p:grpSpPr bwMode="auto">
          <a:xfrm flipH="1">
            <a:off x="5105400" y="3352800"/>
            <a:ext cx="304800" cy="304800"/>
            <a:chOff x="3696" y="1728"/>
            <a:chExt cx="192" cy="192"/>
          </a:xfrm>
        </p:grpSpPr>
        <p:sp>
          <p:nvSpPr>
            <p:cNvPr id="26725" name="Oval 2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6" name="Oval 2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7" name="Oval 2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8" name="Oval 2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47" name="Oval 212"/>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8" name="Oval 213"/>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49" name="Oval 214"/>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0" name="Oval 215"/>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1" name="Oval 216"/>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2" name="Oval 217"/>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53" name="Group 218"/>
          <p:cNvGrpSpPr>
            <a:grpSpLocks/>
          </p:cNvGrpSpPr>
          <p:nvPr/>
        </p:nvGrpSpPr>
        <p:grpSpPr bwMode="auto">
          <a:xfrm flipH="1">
            <a:off x="4572000" y="3581400"/>
            <a:ext cx="304800" cy="304800"/>
            <a:chOff x="3696" y="1728"/>
            <a:chExt cx="192" cy="192"/>
          </a:xfrm>
        </p:grpSpPr>
        <p:sp>
          <p:nvSpPr>
            <p:cNvPr id="26721" name="Oval 21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2" name="Oval 22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3" name="Oval 22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4" name="Oval 22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54" name="Oval 223"/>
          <p:cNvSpPr>
            <a:spLocks noChangeArrowheads="1"/>
          </p:cNvSpPr>
          <p:nvPr/>
        </p:nvSpPr>
        <p:spPr bwMode="auto">
          <a:xfrm>
            <a:off x="4648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5" name="Oval 224"/>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6" name="Oval 225"/>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7" name="Oval 226"/>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8" name="Oval 227"/>
          <p:cNvSpPr>
            <a:spLocks noChangeArrowheads="1"/>
          </p:cNvSpPr>
          <p:nvPr/>
        </p:nvSpPr>
        <p:spPr bwMode="auto">
          <a:xfrm>
            <a:off x="4724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59" name="Oval 228"/>
          <p:cNvSpPr>
            <a:spLocks noChangeArrowheads="1"/>
          </p:cNvSpPr>
          <p:nvPr/>
        </p:nvSpPr>
        <p:spPr bwMode="auto">
          <a:xfrm>
            <a:off x="4876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0" name="Oval 229"/>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61" name="Group 230"/>
          <p:cNvGrpSpPr>
            <a:grpSpLocks/>
          </p:cNvGrpSpPr>
          <p:nvPr/>
        </p:nvGrpSpPr>
        <p:grpSpPr bwMode="auto">
          <a:xfrm flipH="1">
            <a:off x="4724400" y="3733800"/>
            <a:ext cx="304800" cy="304800"/>
            <a:chOff x="3696" y="1728"/>
            <a:chExt cx="192" cy="192"/>
          </a:xfrm>
        </p:grpSpPr>
        <p:sp>
          <p:nvSpPr>
            <p:cNvPr id="26717" name="Oval 23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8" name="Oval 23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9" name="Oval 23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20" name="Oval 23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62" name="Oval 235"/>
          <p:cNvSpPr>
            <a:spLocks noChangeArrowheads="1"/>
          </p:cNvSpPr>
          <p:nvPr/>
        </p:nvSpPr>
        <p:spPr bwMode="auto">
          <a:xfrm>
            <a:off x="4800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3" name="Oval 236"/>
          <p:cNvSpPr>
            <a:spLocks noChangeArrowheads="1"/>
          </p:cNvSpPr>
          <p:nvPr/>
        </p:nvSpPr>
        <p:spPr bwMode="auto">
          <a:xfrm>
            <a:off x="49530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4" name="Oval 237"/>
          <p:cNvSpPr>
            <a:spLocks noChangeArrowheads="1"/>
          </p:cNvSpPr>
          <p:nvPr/>
        </p:nvSpPr>
        <p:spPr bwMode="auto">
          <a:xfrm>
            <a:off x="5105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5" name="Oval 238"/>
          <p:cNvSpPr>
            <a:spLocks noChangeArrowheads="1"/>
          </p:cNvSpPr>
          <p:nvPr/>
        </p:nvSpPr>
        <p:spPr bwMode="auto">
          <a:xfrm>
            <a:off x="5029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66" name="Group 239"/>
          <p:cNvGrpSpPr>
            <a:grpSpLocks/>
          </p:cNvGrpSpPr>
          <p:nvPr/>
        </p:nvGrpSpPr>
        <p:grpSpPr bwMode="auto">
          <a:xfrm flipH="1">
            <a:off x="4876800" y="3657600"/>
            <a:ext cx="304800" cy="304800"/>
            <a:chOff x="3696" y="1728"/>
            <a:chExt cx="192" cy="192"/>
          </a:xfrm>
        </p:grpSpPr>
        <p:sp>
          <p:nvSpPr>
            <p:cNvPr id="26713" name="Oval 24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4" name="Oval 24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5" name="Oval 24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6" name="Oval 24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67" name="Oval 244"/>
          <p:cNvSpPr>
            <a:spLocks noChangeArrowheads="1"/>
          </p:cNvSpPr>
          <p:nvPr/>
        </p:nvSpPr>
        <p:spPr bwMode="auto">
          <a:xfrm>
            <a:off x="4267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8" name="Oval 245"/>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69" name="Oval 246"/>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0" name="Oval 247"/>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1" name="Oval 248"/>
          <p:cNvSpPr>
            <a:spLocks noChangeArrowheads="1"/>
          </p:cNvSpPr>
          <p:nvPr/>
        </p:nvSpPr>
        <p:spPr bwMode="auto">
          <a:xfrm>
            <a:off x="4343400" y="2667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2" name="Oval 249"/>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3" name="Oval 250"/>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4" name="Oval 251"/>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75" name="Group 252"/>
          <p:cNvGrpSpPr>
            <a:grpSpLocks/>
          </p:cNvGrpSpPr>
          <p:nvPr/>
        </p:nvGrpSpPr>
        <p:grpSpPr bwMode="auto">
          <a:xfrm flipH="1">
            <a:off x="4343400" y="2971800"/>
            <a:ext cx="304800" cy="304800"/>
            <a:chOff x="3696" y="1728"/>
            <a:chExt cx="192" cy="192"/>
          </a:xfrm>
        </p:grpSpPr>
        <p:sp>
          <p:nvSpPr>
            <p:cNvPr id="26709" name="Oval 25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0" name="Oval 25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1" name="Oval 25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12" name="Oval 25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76" name="Oval 257"/>
          <p:cNvSpPr>
            <a:spLocks noChangeArrowheads="1"/>
          </p:cNvSpPr>
          <p:nvPr/>
        </p:nvSpPr>
        <p:spPr bwMode="auto">
          <a:xfrm>
            <a:off x="4419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7" name="Oval 258"/>
          <p:cNvSpPr>
            <a:spLocks noChangeArrowheads="1"/>
          </p:cNvSpPr>
          <p:nvPr/>
        </p:nvSpPr>
        <p:spPr bwMode="auto">
          <a:xfrm>
            <a:off x="4572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8" name="Oval 259"/>
          <p:cNvSpPr>
            <a:spLocks noChangeArrowheads="1"/>
          </p:cNvSpPr>
          <p:nvPr/>
        </p:nvSpPr>
        <p:spPr bwMode="auto">
          <a:xfrm>
            <a:off x="4724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79" name="Oval 260"/>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0" name="Oval 261"/>
          <p:cNvSpPr>
            <a:spLocks noChangeArrowheads="1"/>
          </p:cNvSpPr>
          <p:nvPr/>
        </p:nvSpPr>
        <p:spPr bwMode="auto">
          <a:xfrm>
            <a:off x="44958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1" name="Oval 262"/>
          <p:cNvSpPr>
            <a:spLocks noChangeArrowheads="1"/>
          </p:cNvSpPr>
          <p:nvPr/>
        </p:nvSpPr>
        <p:spPr bwMode="auto">
          <a:xfrm>
            <a:off x="46482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2" name="Oval 263"/>
          <p:cNvSpPr>
            <a:spLocks noChangeArrowheads="1"/>
          </p:cNvSpPr>
          <p:nvPr/>
        </p:nvSpPr>
        <p:spPr bwMode="auto">
          <a:xfrm>
            <a:off x="48006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3" name="Oval 264"/>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84" name="Group 265"/>
          <p:cNvGrpSpPr>
            <a:grpSpLocks/>
          </p:cNvGrpSpPr>
          <p:nvPr/>
        </p:nvGrpSpPr>
        <p:grpSpPr bwMode="auto">
          <a:xfrm flipH="1">
            <a:off x="4495800" y="3124200"/>
            <a:ext cx="304800" cy="304800"/>
            <a:chOff x="3696" y="1728"/>
            <a:chExt cx="192" cy="192"/>
          </a:xfrm>
        </p:grpSpPr>
        <p:sp>
          <p:nvSpPr>
            <p:cNvPr id="26705" name="Oval 2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6" name="Oval 2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7" name="Oval 2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8" name="Oval 2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85" name="Oval 270"/>
          <p:cNvSpPr>
            <a:spLocks noChangeArrowheads="1"/>
          </p:cNvSpPr>
          <p:nvPr/>
        </p:nvSpPr>
        <p:spPr bwMode="auto">
          <a:xfrm>
            <a:off x="4572000" y="2819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6" name="Oval 271"/>
          <p:cNvSpPr>
            <a:spLocks noChangeArrowheads="1"/>
          </p:cNvSpPr>
          <p:nvPr/>
        </p:nvSpPr>
        <p:spPr bwMode="auto">
          <a:xfrm>
            <a:off x="4724400" y="2971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7" name="Oval 272"/>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8" name="Oval 273"/>
          <p:cNvSpPr>
            <a:spLocks noChangeArrowheads="1"/>
          </p:cNvSpPr>
          <p:nvPr/>
        </p:nvSpPr>
        <p:spPr bwMode="auto">
          <a:xfrm>
            <a:off x="5029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89" name="Oval 274"/>
          <p:cNvSpPr>
            <a:spLocks noChangeArrowheads="1"/>
          </p:cNvSpPr>
          <p:nvPr/>
        </p:nvSpPr>
        <p:spPr bwMode="auto">
          <a:xfrm>
            <a:off x="4648200" y="2743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0" name="Oval 275"/>
          <p:cNvSpPr>
            <a:spLocks noChangeArrowheads="1"/>
          </p:cNvSpPr>
          <p:nvPr/>
        </p:nvSpPr>
        <p:spPr bwMode="auto">
          <a:xfrm>
            <a:off x="4800600" y="2895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1" name="Oval 276"/>
          <p:cNvSpPr>
            <a:spLocks noChangeArrowheads="1"/>
          </p:cNvSpPr>
          <p:nvPr/>
        </p:nvSpPr>
        <p:spPr bwMode="auto">
          <a:xfrm>
            <a:off x="4953000" y="3048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2" name="Oval 277"/>
          <p:cNvSpPr>
            <a:spLocks noChangeArrowheads="1"/>
          </p:cNvSpPr>
          <p:nvPr/>
        </p:nvSpPr>
        <p:spPr bwMode="auto">
          <a:xfrm>
            <a:off x="5105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793" name="Group 278"/>
          <p:cNvGrpSpPr>
            <a:grpSpLocks/>
          </p:cNvGrpSpPr>
          <p:nvPr/>
        </p:nvGrpSpPr>
        <p:grpSpPr bwMode="auto">
          <a:xfrm flipH="1">
            <a:off x="4648200" y="3048000"/>
            <a:ext cx="304800" cy="304800"/>
            <a:chOff x="3696" y="1728"/>
            <a:chExt cx="192" cy="192"/>
          </a:xfrm>
        </p:grpSpPr>
        <p:sp>
          <p:nvSpPr>
            <p:cNvPr id="26701" name="Oval 27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2" name="Oval 28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3" name="Oval 28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4" name="Oval 28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794" name="Oval 283"/>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5" name="Oval 284"/>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6" name="Oval 285"/>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7" name="Oval 286"/>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8" name="Oval 287"/>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799" name="Oval 288"/>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00" name="Group 289"/>
          <p:cNvGrpSpPr>
            <a:grpSpLocks/>
          </p:cNvGrpSpPr>
          <p:nvPr/>
        </p:nvGrpSpPr>
        <p:grpSpPr bwMode="auto">
          <a:xfrm flipH="1">
            <a:off x="4114800" y="3276600"/>
            <a:ext cx="304800" cy="304800"/>
            <a:chOff x="3696" y="1728"/>
            <a:chExt cx="192" cy="192"/>
          </a:xfrm>
        </p:grpSpPr>
        <p:sp>
          <p:nvSpPr>
            <p:cNvPr id="26697" name="Oval 29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8" name="Oval 29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9" name="Oval 29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700" name="Oval 29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01" name="Oval 294"/>
          <p:cNvSpPr>
            <a:spLocks noChangeArrowheads="1"/>
          </p:cNvSpPr>
          <p:nvPr/>
        </p:nvSpPr>
        <p:spPr bwMode="auto">
          <a:xfrm>
            <a:off x="4191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2" name="Oval 295"/>
          <p:cNvSpPr>
            <a:spLocks noChangeArrowheads="1"/>
          </p:cNvSpPr>
          <p:nvPr/>
        </p:nvSpPr>
        <p:spPr bwMode="auto">
          <a:xfrm>
            <a:off x="4343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3" name="Oval 296"/>
          <p:cNvSpPr>
            <a:spLocks noChangeArrowheads="1"/>
          </p:cNvSpPr>
          <p:nvPr/>
        </p:nvSpPr>
        <p:spPr bwMode="auto">
          <a:xfrm>
            <a:off x="44958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4" name="Oval 297"/>
          <p:cNvSpPr>
            <a:spLocks noChangeArrowheads="1"/>
          </p:cNvSpPr>
          <p:nvPr/>
        </p:nvSpPr>
        <p:spPr bwMode="auto">
          <a:xfrm>
            <a:off x="4648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5" name="Oval 298"/>
          <p:cNvSpPr>
            <a:spLocks noChangeArrowheads="1"/>
          </p:cNvSpPr>
          <p:nvPr/>
        </p:nvSpPr>
        <p:spPr bwMode="auto">
          <a:xfrm>
            <a:off x="42672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6" name="Oval 299"/>
          <p:cNvSpPr>
            <a:spLocks noChangeArrowheads="1"/>
          </p:cNvSpPr>
          <p:nvPr/>
        </p:nvSpPr>
        <p:spPr bwMode="auto">
          <a:xfrm>
            <a:off x="44196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07" name="Oval 300"/>
          <p:cNvSpPr>
            <a:spLocks noChangeArrowheads="1"/>
          </p:cNvSpPr>
          <p:nvPr/>
        </p:nvSpPr>
        <p:spPr bwMode="auto">
          <a:xfrm>
            <a:off x="45720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08" name="Group 301"/>
          <p:cNvGrpSpPr>
            <a:grpSpLocks/>
          </p:cNvGrpSpPr>
          <p:nvPr/>
        </p:nvGrpSpPr>
        <p:grpSpPr bwMode="auto">
          <a:xfrm flipH="1">
            <a:off x="4267200" y="3429000"/>
            <a:ext cx="304800" cy="304800"/>
            <a:chOff x="3696" y="1728"/>
            <a:chExt cx="192" cy="192"/>
          </a:xfrm>
        </p:grpSpPr>
        <p:sp>
          <p:nvSpPr>
            <p:cNvPr id="26693" name="Oval 30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4" name="Oval 30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5" name="Oval 30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6" name="Oval 30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09" name="Oval 306"/>
          <p:cNvSpPr>
            <a:spLocks noChangeArrowheads="1"/>
          </p:cNvSpPr>
          <p:nvPr/>
        </p:nvSpPr>
        <p:spPr bwMode="auto">
          <a:xfrm>
            <a:off x="4343400" y="3124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0" name="Oval 307"/>
          <p:cNvSpPr>
            <a:spLocks noChangeArrowheads="1"/>
          </p:cNvSpPr>
          <p:nvPr/>
        </p:nvSpPr>
        <p:spPr bwMode="auto">
          <a:xfrm>
            <a:off x="44958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1" name="Oval 308"/>
          <p:cNvSpPr>
            <a:spLocks noChangeArrowheads="1"/>
          </p:cNvSpPr>
          <p:nvPr/>
        </p:nvSpPr>
        <p:spPr bwMode="auto">
          <a:xfrm>
            <a:off x="46482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2" name="Oval 309"/>
          <p:cNvSpPr>
            <a:spLocks noChangeArrowheads="1"/>
          </p:cNvSpPr>
          <p:nvPr/>
        </p:nvSpPr>
        <p:spPr bwMode="auto">
          <a:xfrm>
            <a:off x="45720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13" name="Group 310"/>
          <p:cNvGrpSpPr>
            <a:grpSpLocks/>
          </p:cNvGrpSpPr>
          <p:nvPr/>
        </p:nvGrpSpPr>
        <p:grpSpPr bwMode="auto">
          <a:xfrm flipH="1">
            <a:off x="4419600" y="3352800"/>
            <a:ext cx="304800" cy="304800"/>
            <a:chOff x="3696" y="1728"/>
            <a:chExt cx="192" cy="192"/>
          </a:xfrm>
        </p:grpSpPr>
        <p:sp>
          <p:nvSpPr>
            <p:cNvPr id="26689" name="Oval 31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0" name="Oval 31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1" name="Oval 31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92" name="Oval 31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14" name="Oval 315"/>
          <p:cNvSpPr>
            <a:spLocks noChangeArrowheads="1"/>
          </p:cNvSpPr>
          <p:nvPr/>
        </p:nvSpPr>
        <p:spPr bwMode="auto">
          <a:xfrm>
            <a:off x="4724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5" name="Oval 316"/>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6" name="Oval 317"/>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7" name="Oval 318"/>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8" name="Oval 319"/>
          <p:cNvSpPr>
            <a:spLocks noChangeArrowheads="1"/>
          </p:cNvSpPr>
          <p:nvPr/>
        </p:nvSpPr>
        <p:spPr bwMode="auto">
          <a:xfrm>
            <a:off x="48006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19" name="Oval 320"/>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0" name="Oval 321"/>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1" name="Oval 322"/>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22" name="Group 323"/>
          <p:cNvGrpSpPr>
            <a:grpSpLocks/>
          </p:cNvGrpSpPr>
          <p:nvPr/>
        </p:nvGrpSpPr>
        <p:grpSpPr bwMode="auto">
          <a:xfrm flipH="1">
            <a:off x="4800600" y="3505200"/>
            <a:ext cx="304800" cy="304800"/>
            <a:chOff x="3696" y="1728"/>
            <a:chExt cx="192" cy="192"/>
          </a:xfrm>
        </p:grpSpPr>
        <p:sp>
          <p:nvSpPr>
            <p:cNvPr id="26685" name="Oval 32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6" name="Oval 32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7" name="Oval 32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8" name="Oval 32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23" name="Oval 328"/>
          <p:cNvSpPr>
            <a:spLocks noChangeArrowheads="1"/>
          </p:cNvSpPr>
          <p:nvPr/>
        </p:nvSpPr>
        <p:spPr bwMode="auto">
          <a:xfrm>
            <a:off x="4876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4" name="Oval 329"/>
          <p:cNvSpPr>
            <a:spLocks noChangeArrowheads="1"/>
          </p:cNvSpPr>
          <p:nvPr/>
        </p:nvSpPr>
        <p:spPr bwMode="auto">
          <a:xfrm>
            <a:off x="5029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5" name="Oval 330"/>
          <p:cNvSpPr>
            <a:spLocks noChangeArrowheads="1"/>
          </p:cNvSpPr>
          <p:nvPr/>
        </p:nvSpPr>
        <p:spPr bwMode="auto">
          <a:xfrm>
            <a:off x="5181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6" name="Oval 331"/>
          <p:cNvSpPr>
            <a:spLocks noChangeArrowheads="1"/>
          </p:cNvSpPr>
          <p:nvPr/>
        </p:nvSpPr>
        <p:spPr bwMode="auto">
          <a:xfrm>
            <a:off x="5334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7" name="Oval 332"/>
          <p:cNvSpPr>
            <a:spLocks noChangeArrowheads="1"/>
          </p:cNvSpPr>
          <p:nvPr/>
        </p:nvSpPr>
        <p:spPr bwMode="auto">
          <a:xfrm>
            <a:off x="4953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8" name="Oval 333"/>
          <p:cNvSpPr>
            <a:spLocks noChangeArrowheads="1"/>
          </p:cNvSpPr>
          <p:nvPr/>
        </p:nvSpPr>
        <p:spPr bwMode="auto">
          <a:xfrm>
            <a:off x="5105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29" name="Oval 334"/>
          <p:cNvSpPr>
            <a:spLocks noChangeArrowheads="1"/>
          </p:cNvSpPr>
          <p:nvPr/>
        </p:nvSpPr>
        <p:spPr bwMode="auto">
          <a:xfrm>
            <a:off x="5257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0" name="Oval 335"/>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31" name="Group 336"/>
          <p:cNvGrpSpPr>
            <a:grpSpLocks/>
          </p:cNvGrpSpPr>
          <p:nvPr/>
        </p:nvGrpSpPr>
        <p:grpSpPr bwMode="auto">
          <a:xfrm flipH="1">
            <a:off x="4953000" y="3657600"/>
            <a:ext cx="304800" cy="304800"/>
            <a:chOff x="3696" y="1728"/>
            <a:chExt cx="192" cy="192"/>
          </a:xfrm>
        </p:grpSpPr>
        <p:sp>
          <p:nvSpPr>
            <p:cNvPr id="26681" name="Oval 3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2" name="Oval 3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3" name="Oval 3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4" name="Oval 3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32" name="Oval 341"/>
          <p:cNvSpPr>
            <a:spLocks noChangeArrowheads="1"/>
          </p:cNvSpPr>
          <p:nvPr/>
        </p:nvSpPr>
        <p:spPr bwMode="auto">
          <a:xfrm>
            <a:off x="50292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3" name="Oval 342"/>
          <p:cNvSpPr>
            <a:spLocks noChangeArrowheads="1"/>
          </p:cNvSpPr>
          <p:nvPr/>
        </p:nvSpPr>
        <p:spPr bwMode="auto">
          <a:xfrm>
            <a:off x="5181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4" name="Oval 343"/>
          <p:cNvSpPr>
            <a:spLocks noChangeArrowheads="1"/>
          </p:cNvSpPr>
          <p:nvPr/>
        </p:nvSpPr>
        <p:spPr bwMode="auto">
          <a:xfrm>
            <a:off x="5334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5" name="Oval 344"/>
          <p:cNvSpPr>
            <a:spLocks noChangeArrowheads="1"/>
          </p:cNvSpPr>
          <p:nvPr/>
        </p:nvSpPr>
        <p:spPr bwMode="auto">
          <a:xfrm>
            <a:off x="5486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6" name="Oval 345"/>
          <p:cNvSpPr>
            <a:spLocks noChangeArrowheads="1"/>
          </p:cNvSpPr>
          <p:nvPr/>
        </p:nvSpPr>
        <p:spPr bwMode="auto">
          <a:xfrm>
            <a:off x="51054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7" name="Oval 346"/>
          <p:cNvSpPr>
            <a:spLocks noChangeArrowheads="1"/>
          </p:cNvSpPr>
          <p:nvPr/>
        </p:nvSpPr>
        <p:spPr bwMode="auto">
          <a:xfrm>
            <a:off x="5257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8" name="Oval 347"/>
          <p:cNvSpPr>
            <a:spLocks noChangeArrowheads="1"/>
          </p:cNvSpPr>
          <p:nvPr/>
        </p:nvSpPr>
        <p:spPr bwMode="auto">
          <a:xfrm>
            <a:off x="5410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39" name="Oval 348"/>
          <p:cNvSpPr>
            <a:spLocks noChangeArrowheads="1"/>
          </p:cNvSpPr>
          <p:nvPr/>
        </p:nvSpPr>
        <p:spPr bwMode="auto">
          <a:xfrm>
            <a:off x="5562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40" name="Group 349"/>
          <p:cNvGrpSpPr>
            <a:grpSpLocks/>
          </p:cNvGrpSpPr>
          <p:nvPr/>
        </p:nvGrpSpPr>
        <p:grpSpPr bwMode="auto">
          <a:xfrm flipH="1">
            <a:off x="5105400" y="3581400"/>
            <a:ext cx="304800" cy="304800"/>
            <a:chOff x="3696" y="1728"/>
            <a:chExt cx="192" cy="192"/>
          </a:xfrm>
        </p:grpSpPr>
        <p:sp>
          <p:nvSpPr>
            <p:cNvPr id="26677" name="Oval 35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8" name="Oval 35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9" name="Oval 35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80" name="Oval 35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41" name="Oval 35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2" name="Oval 35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3" name="Oval 35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4" name="Oval 357"/>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5" name="Oval 358"/>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6" name="Oval 359"/>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47" name="Group 360"/>
          <p:cNvGrpSpPr>
            <a:grpSpLocks/>
          </p:cNvGrpSpPr>
          <p:nvPr/>
        </p:nvGrpSpPr>
        <p:grpSpPr bwMode="auto">
          <a:xfrm flipH="1">
            <a:off x="4572000" y="3810000"/>
            <a:ext cx="304800" cy="304800"/>
            <a:chOff x="3696" y="1728"/>
            <a:chExt cx="192" cy="192"/>
          </a:xfrm>
        </p:grpSpPr>
        <p:sp>
          <p:nvSpPr>
            <p:cNvPr id="26673" name="Oval 36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4" name="Oval 36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5" name="Oval 36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6" name="Oval 36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48" name="Oval 365"/>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49" name="Oval 366"/>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0" name="Oval 367"/>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1" name="Oval 368"/>
          <p:cNvSpPr>
            <a:spLocks noChangeArrowheads="1"/>
          </p:cNvSpPr>
          <p:nvPr/>
        </p:nvSpPr>
        <p:spPr bwMode="auto">
          <a:xfrm>
            <a:off x="5105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2" name="Oval 369"/>
          <p:cNvSpPr>
            <a:spLocks noChangeArrowheads="1"/>
          </p:cNvSpPr>
          <p:nvPr/>
        </p:nvSpPr>
        <p:spPr bwMode="auto">
          <a:xfrm>
            <a:off x="4724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3" name="Oval 370"/>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4" name="Oval 371"/>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55" name="Group 372"/>
          <p:cNvGrpSpPr>
            <a:grpSpLocks/>
          </p:cNvGrpSpPr>
          <p:nvPr/>
        </p:nvGrpSpPr>
        <p:grpSpPr bwMode="auto">
          <a:xfrm flipH="1">
            <a:off x="4724400" y="3962400"/>
            <a:ext cx="304800" cy="304800"/>
            <a:chOff x="3696" y="1728"/>
            <a:chExt cx="192" cy="192"/>
          </a:xfrm>
        </p:grpSpPr>
        <p:sp>
          <p:nvSpPr>
            <p:cNvPr id="26669" name="Oval 37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0" name="Oval 37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1" name="Oval 37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72" name="Oval 37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56" name="Oval 377"/>
          <p:cNvSpPr>
            <a:spLocks noChangeArrowheads="1"/>
          </p:cNvSpPr>
          <p:nvPr/>
        </p:nvSpPr>
        <p:spPr bwMode="auto">
          <a:xfrm>
            <a:off x="4800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7" name="Oval 378"/>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8" name="Oval 379"/>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59" name="Oval 380"/>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60" name="Group 381"/>
          <p:cNvGrpSpPr>
            <a:grpSpLocks/>
          </p:cNvGrpSpPr>
          <p:nvPr/>
        </p:nvGrpSpPr>
        <p:grpSpPr bwMode="auto">
          <a:xfrm flipH="1">
            <a:off x="4876800" y="3886200"/>
            <a:ext cx="304800" cy="304800"/>
            <a:chOff x="3696" y="1728"/>
            <a:chExt cx="192" cy="192"/>
          </a:xfrm>
        </p:grpSpPr>
        <p:sp>
          <p:nvSpPr>
            <p:cNvPr id="26665" name="Oval 38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6" name="Oval 38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7" name="Oval 38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8" name="Oval 38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61" name="Oval 386"/>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2" name="Oval 387"/>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3" name="Oval 388"/>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4" name="Oval 389"/>
          <p:cNvSpPr>
            <a:spLocks noChangeArrowheads="1"/>
          </p:cNvSpPr>
          <p:nvPr/>
        </p:nvSpPr>
        <p:spPr bwMode="auto">
          <a:xfrm>
            <a:off x="3962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5" name="Oval 390"/>
          <p:cNvSpPr>
            <a:spLocks noChangeArrowheads="1"/>
          </p:cNvSpPr>
          <p:nvPr/>
        </p:nvSpPr>
        <p:spPr bwMode="auto">
          <a:xfrm>
            <a:off x="4114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6" name="Oval 391"/>
          <p:cNvSpPr>
            <a:spLocks noChangeArrowheads="1"/>
          </p:cNvSpPr>
          <p:nvPr/>
        </p:nvSpPr>
        <p:spPr bwMode="auto">
          <a:xfrm>
            <a:off x="4267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7" name="Oval 392"/>
          <p:cNvSpPr>
            <a:spLocks noChangeArrowheads="1"/>
          </p:cNvSpPr>
          <p:nvPr/>
        </p:nvSpPr>
        <p:spPr bwMode="auto">
          <a:xfrm>
            <a:off x="4191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8" name="Oval 393"/>
          <p:cNvSpPr>
            <a:spLocks noChangeArrowheads="1"/>
          </p:cNvSpPr>
          <p:nvPr/>
        </p:nvSpPr>
        <p:spPr bwMode="auto">
          <a:xfrm>
            <a:off x="4343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69" name="Oval 394"/>
          <p:cNvSpPr>
            <a:spLocks noChangeArrowheads="1"/>
          </p:cNvSpPr>
          <p:nvPr/>
        </p:nvSpPr>
        <p:spPr bwMode="auto">
          <a:xfrm>
            <a:off x="42672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0" name="Oval 395"/>
          <p:cNvSpPr>
            <a:spLocks noChangeArrowheads="1"/>
          </p:cNvSpPr>
          <p:nvPr/>
        </p:nvSpPr>
        <p:spPr bwMode="auto">
          <a:xfrm>
            <a:off x="44196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1" name="Oval 396"/>
          <p:cNvSpPr>
            <a:spLocks noChangeArrowheads="1"/>
          </p:cNvSpPr>
          <p:nvPr/>
        </p:nvSpPr>
        <p:spPr bwMode="auto">
          <a:xfrm>
            <a:off x="43434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2" name="Oval 397"/>
          <p:cNvSpPr>
            <a:spLocks noChangeArrowheads="1"/>
          </p:cNvSpPr>
          <p:nvPr/>
        </p:nvSpPr>
        <p:spPr bwMode="auto">
          <a:xfrm>
            <a:off x="4495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73" name="Group 398"/>
          <p:cNvGrpSpPr>
            <a:grpSpLocks/>
          </p:cNvGrpSpPr>
          <p:nvPr/>
        </p:nvGrpSpPr>
        <p:grpSpPr bwMode="auto">
          <a:xfrm flipH="1">
            <a:off x="4038600" y="3200400"/>
            <a:ext cx="304800" cy="304800"/>
            <a:chOff x="3696" y="1728"/>
            <a:chExt cx="192" cy="192"/>
          </a:xfrm>
        </p:grpSpPr>
        <p:sp>
          <p:nvSpPr>
            <p:cNvPr id="26661" name="Oval 39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2" name="Oval 40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3" name="Oval 40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4" name="Oval 40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74" name="Oval 403"/>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5" name="Oval 404"/>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6" name="Oval 405"/>
          <p:cNvSpPr>
            <a:spLocks noChangeArrowheads="1"/>
          </p:cNvSpPr>
          <p:nvPr/>
        </p:nvSpPr>
        <p:spPr bwMode="auto">
          <a:xfrm>
            <a:off x="3962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7" name="Oval 406"/>
          <p:cNvSpPr>
            <a:spLocks noChangeArrowheads="1"/>
          </p:cNvSpPr>
          <p:nvPr/>
        </p:nvSpPr>
        <p:spPr bwMode="auto">
          <a:xfrm>
            <a:off x="4038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8" name="Oval 407"/>
          <p:cNvSpPr>
            <a:spLocks noChangeArrowheads="1"/>
          </p:cNvSpPr>
          <p:nvPr/>
        </p:nvSpPr>
        <p:spPr bwMode="auto">
          <a:xfrm>
            <a:off x="39624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79" name="Oval 408"/>
          <p:cNvSpPr>
            <a:spLocks noChangeArrowheads="1"/>
          </p:cNvSpPr>
          <p:nvPr/>
        </p:nvSpPr>
        <p:spPr bwMode="auto">
          <a:xfrm>
            <a:off x="4114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0" name="Oval 409"/>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1" name="Oval 410"/>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2" name="Oval 411"/>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3" name="Oval 412"/>
          <p:cNvSpPr>
            <a:spLocks noChangeArrowheads="1"/>
          </p:cNvSpPr>
          <p:nvPr/>
        </p:nvSpPr>
        <p:spPr bwMode="auto">
          <a:xfrm>
            <a:off x="41910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4" name="Oval 413"/>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5" name="Oval 414"/>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6" name="Oval 415"/>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87" name="Group 416"/>
          <p:cNvGrpSpPr>
            <a:grpSpLocks/>
          </p:cNvGrpSpPr>
          <p:nvPr/>
        </p:nvGrpSpPr>
        <p:grpSpPr bwMode="auto">
          <a:xfrm flipH="1">
            <a:off x="4191000" y="3657600"/>
            <a:ext cx="304800" cy="304800"/>
            <a:chOff x="3696" y="1728"/>
            <a:chExt cx="192" cy="192"/>
          </a:xfrm>
        </p:grpSpPr>
        <p:sp>
          <p:nvSpPr>
            <p:cNvPr id="26657" name="Oval 4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8" name="Oval 4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9" name="Oval 4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60" name="Oval 4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88" name="Oval 421"/>
          <p:cNvSpPr>
            <a:spLocks noChangeArrowheads="1"/>
          </p:cNvSpPr>
          <p:nvPr/>
        </p:nvSpPr>
        <p:spPr bwMode="auto">
          <a:xfrm>
            <a:off x="4267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89" name="Oval 422"/>
          <p:cNvSpPr>
            <a:spLocks noChangeArrowheads="1"/>
          </p:cNvSpPr>
          <p:nvPr/>
        </p:nvSpPr>
        <p:spPr bwMode="auto">
          <a:xfrm>
            <a:off x="4419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0" name="Oval 423"/>
          <p:cNvSpPr>
            <a:spLocks noChangeArrowheads="1"/>
          </p:cNvSpPr>
          <p:nvPr/>
        </p:nvSpPr>
        <p:spPr bwMode="auto">
          <a:xfrm>
            <a:off x="4572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1" name="Oval 424"/>
          <p:cNvSpPr>
            <a:spLocks noChangeArrowheads="1"/>
          </p:cNvSpPr>
          <p:nvPr/>
        </p:nvSpPr>
        <p:spPr bwMode="auto">
          <a:xfrm>
            <a:off x="4724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2" name="Oval 425"/>
          <p:cNvSpPr>
            <a:spLocks noChangeArrowheads="1"/>
          </p:cNvSpPr>
          <p:nvPr/>
        </p:nvSpPr>
        <p:spPr bwMode="auto">
          <a:xfrm>
            <a:off x="43434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3" name="Oval 426"/>
          <p:cNvSpPr>
            <a:spLocks noChangeArrowheads="1"/>
          </p:cNvSpPr>
          <p:nvPr/>
        </p:nvSpPr>
        <p:spPr bwMode="auto">
          <a:xfrm>
            <a:off x="44958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4" name="Oval 427"/>
          <p:cNvSpPr>
            <a:spLocks noChangeArrowheads="1"/>
          </p:cNvSpPr>
          <p:nvPr/>
        </p:nvSpPr>
        <p:spPr bwMode="auto">
          <a:xfrm>
            <a:off x="4648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5" name="Oval 428"/>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896" name="Group 429"/>
          <p:cNvGrpSpPr>
            <a:grpSpLocks/>
          </p:cNvGrpSpPr>
          <p:nvPr/>
        </p:nvGrpSpPr>
        <p:grpSpPr bwMode="auto">
          <a:xfrm flipH="1">
            <a:off x="4343400" y="3810000"/>
            <a:ext cx="304800" cy="304800"/>
            <a:chOff x="3696" y="1728"/>
            <a:chExt cx="192" cy="192"/>
          </a:xfrm>
        </p:grpSpPr>
        <p:sp>
          <p:nvSpPr>
            <p:cNvPr id="26653" name="Oval 43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4" name="Oval 43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5" name="Oval 43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6" name="Oval 43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897" name="Oval 434"/>
          <p:cNvSpPr>
            <a:spLocks noChangeArrowheads="1"/>
          </p:cNvSpPr>
          <p:nvPr/>
        </p:nvSpPr>
        <p:spPr bwMode="auto">
          <a:xfrm>
            <a:off x="44196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8" name="Oval 435"/>
          <p:cNvSpPr>
            <a:spLocks noChangeArrowheads="1"/>
          </p:cNvSpPr>
          <p:nvPr/>
        </p:nvSpPr>
        <p:spPr bwMode="auto">
          <a:xfrm>
            <a:off x="4572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899" name="Oval 436"/>
          <p:cNvSpPr>
            <a:spLocks noChangeArrowheads="1"/>
          </p:cNvSpPr>
          <p:nvPr/>
        </p:nvSpPr>
        <p:spPr bwMode="auto">
          <a:xfrm>
            <a:off x="4724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0" name="Oval 437"/>
          <p:cNvSpPr>
            <a:spLocks noChangeArrowheads="1"/>
          </p:cNvSpPr>
          <p:nvPr/>
        </p:nvSpPr>
        <p:spPr bwMode="auto">
          <a:xfrm>
            <a:off x="4876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1" name="Oval 438"/>
          <p:cNvSpPr>
            <a:spLocks noChangeArrowheads="1"/>
          </p:cNvSpPr>
          <p:nvPr/>
        </p:nvSpPr>
        <p:spPr bwMode="auto">
          <a:xfrm>
            <a:off x="44958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2" name="Oval 439"/>
          <p:cNvSpPr>
            <a:spLocks noChangeArrowheads="1"/>
          </p:cNvSpPr>
          <p:nvPr/>
        </p:nvSpPr>
        <p:spPr bwMode="auto">
          <a:xfrm>
            <a:off x="46482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3" name="Oval 440"/>
          <p:cNvSpPr>
            <a:spLocks noChangeArrowheads="1"/>
          </p:cNvSpPr>
          <p:nvPr/>
        </p:nvSpPr>
        <p:spPr bwMode="auto">
          <a:xfrm>
            <a:off x="48006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4" name="Oval 441"/>
          <p:cNvSpPr>
            <a:spLocks noChangeArrowheads="1"/>
          </p:cNvSpPr>
          <p:nvPr/>
        </p:nvSpPr>
        <p:spPr bwMode="auto">
          <a:xfrm>
            <a:off x="4953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05" name="Group 442"/>
          <p:cNvGrpSpPr>
            <a:grpSpLocks/>
          </p:cNvGrpSpPr>
          <p:nvPr/>
        </p:nvGrpSpPr>
        <p:grpSpPr bwMode="auto">
          <a:xfrm flipH="1">
            <a:off x="4495800" y="3733800"/>
            <a:ext cx="304800" cy="304800"/>
            <a:chOff x="3696" y="1728"/>
            <a:chExt cx="192" cy="192"/>
          </a:xfrm>
        </p:grpSpPr>
        <p:sp>
          <p:nvSpPr>
            <p:cNvPr id="26649" name="Oval 443"/>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0" name="Oval 444"/>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1" name="Oval 445"/>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52" name="Oval 446"/>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06" name="Oval 447"/>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7" name="Oval 448"/>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8" name="Oval 449"/>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09" name="Oval 450"/>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0" name="Oval 451"/>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1" name="Oval 452"/>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12" name="Group 453"/>
          <p:cNvGrpSpPr>
            <a:grpSpLocks/>
          </p:cNvGrpSpPr>
          <p:nvPr/>
        </p:nvGrpSpPr>
        <p:grpSpPr bwMode="auto">
          <a:xfrm flipH="1">
            <a:off x="3962400" y="3962400"/>
            <a:ext cx="304800" cy="304800"/>
            <a:chOff x="3696" y="1728"/>
            <a:chExt cx="192" cy="192"/>
          </a:xfrm>
        </p:grpSpPr>
        <p:sp>
          <p:nvSpPr>
            <p:cNvPr id="26645" name="Oval 45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6" name="Oval 45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7" name="Oval 45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8" name="Oval 45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13" name="Oval 458"/>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4" name="Oval 459"/>
          <p:cNvSpPr>
            <a:spLocks noChangeArrowheads="1"/>
          </p:cNvSpPr>
          <p:nvPr/>
        </p:nvSpPr>
        <p:spPr bwMode="auto">
          <a:xfrm>
            <a:off x="4191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5" name="Oval 460"/>
          <p:cNvSpPr>
            <a:spLocks noChangeArrowheads="1"/>
          </p:cNvSpPr>
          <p:nvPr/>
        </p:nvSpPr>
        <p:spPr bwMode="auto">
          <a:xfrm>
            <a:off x="4343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6" name="Oval 461"/>
          <p:cNvSpPr>
            <a:spLocks noChangeArrowheads="1"/>
          </p:cNvSpPr>
          <p:nvPr/>
        </p:nvSpPr>
        <p:spPr bwMode="auto">
          <a:xfrm>
            <a:off x="4495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7" name="Oval 462"/>
          <p:cNvSpPr>
            <a:spLocks noChangeArrowheads="1"/>
          </p:cNvSpPr>
          <p:nvPr/>
        </p:nvSpPr>
        <p:spPr bwMode="auto">
          <a:xfrm>
            <a:off x="4114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8" name="Oval 463"/>
          <p:cNvSpPr>
            <a:spLocks noChangeArrowheads="1"/>
          </p:cNvSpPr>
          <p:nvPr/>
        </p:nvSpPr>
        <p:spPr bwMode="auto">
          <a:xfrm>
            <a:off x="4267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19" name="Oval 464"/>
          <p:cNvSpPr>
            <a:spLocks noChangeArrowheads="1"/>
          </p:cNvSpPr>
          <p:nvPr/>
        </p:nvSpPr>
        <p:spPr bwMode="auto">
          <a:xfrm>
            <a:off x="44196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20" name="Group 465"/>
          <p:cNvGrpSpPr>
            <a:grpSpLocks/>
          </p:cNvGrpSpPr>
          <p:nvPr/>
        </p:nvGrpSpPr>
        <p:grpSpPr bwMode="auto">
          <a:xfrm flipH="1">
            <a:off x="4114800" y="4114800"/>
            <a:ext cx="304800" cy="304800"/>
            <a:chOff x="3696" y="1728"/>
            <a:chExt cx="192" cy="192"/>
          </a:xfrm>
        </p:grpSpPr>
        <p:sp>
          <p:nvSpPr>
            <p:cNvPr id="26641" name="Oval 46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2" name="Oval 46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3" name="Oval 46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4" name="Oval 46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21" name="Oval 470"/>
          <p:cNvSpPr>
            <a:spLocks noChangeArrowheads="1"/>
          </p:cNvSpPr>
          <p:nvPr/>
        </p:nvSpPr>
        <p:spPr bwMode="auto">
          <a:xfrm>
            <a:off x="4191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2" name="Oval 471"/>
          <p:cNvSpPr>
            <a:spLocks noChangeArrowheads="1"/>
          </p:cNvSpPr>
          <p:nvPr/>
        </p:nvSpPr>
        <p:spPr bwMode="auto">
          <a:xfrm>
            <a:off x="4343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3" name="Oval 472"/>
          <p:cNvSpPr>
            <a:spLocks noChangeArrowheads="1"/>
          </p:cNvSpPr>
          <p:nvPr/>
        </p:nvSpPr>
        <p:spPr bwMode="auto">
          <a:xfrm>
            <a:off x="44958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4" name="Oval 473"/>
          <p:cNvSpPr>
            <a:spLocks noChangeArrowheads="1"/>
          </p:cNvSpPr>
          <p:nvPr/>
        </p:nvSpPr>
        <p:spPr bwMode="auto">
          <a:xfrm>
            <a:off x="4419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25" name="Group 474"/>
          <p:cNvGrpSpPr>
            <a:grpSpLocks/>
          </p:cNvGrpSpPr>
          <p:nvPr/>
        </p:nvGrpSpPr>
        <p:grpSpPr bwMode="auto">
          <a:xfrm flipH="1">
            <a:off x="4267200" y="4038600"/>
            <a:ext cx="304800" cy="304800"/>
            <a:chOff x="3696" y="1728"/>
            <a:chExt cx="192" cy="192"/>
          </a:xfrm>
        </p:grpSpPr>
        <p:sp>
          <p:nvSpPr>
            <p:cNvPr id="26637" name="Oval 47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8" name="Oval 47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9" name="Oval 47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40" name="Oval 47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26" name="Oval 479"/>
          <p:cNvSpPr>
            <a:spLocks noChangeArrowheads="1"/>
          </p:cNvSpPr>
          <p:nvPr/>
        </p:nvSpPr>
        <p:spPr bwMode="auto">
          <a:xfrm>
            <a:off x="4953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7" name="Oval 480"/>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8" name="Oval 481"/>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29" name="Oval 482"/>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0" name="Oval 483"/>
          <p:cNvSpPr>
            <a:spLocks noChangeArrowheads="1"/>
          </p:cNvSpPr>
          <p:nvPr/>
        </p:nvSpPr>
        <p:spPr bwMode="auto">
          <a:xfrm>
            <a:off x="5029200" y="3200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1" name="Oval 484"/>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2" name="Oval 485"/>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3" name="Oval 486"/>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34" name="Group 487"/>
          <p:cNvGrpSpPr>
            <a:grpSpLocks/>
          </p:cNvGrpSpPr>
          <p:nvPr/>
        </p:nvGrpSpPr>
        <p:grpSpPr bwMode="auto">
          <a:xfrm flipH="1">
            <a:off x="5029200" y="3505200"/>
            <a:ext cx="304800" cy="304800"/>
            <a:chOff x="3696" y="1728"/>
            <a:chExt cx="192" cy="192"/>
          </a:xfrm>
        </p:grpSpPr>
        <p:sp>
          <p:nvSpPr>
            <p:cNvPr id="26633" name="Oval 48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4" name="Oval 48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5" name="Oval 49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6" name="Oval 49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35" name="Oval 492"/>
          <p:cNvSpPr>
            <a:spLocks noChangeArrowheads="1"/>
          </p:cNvSpPr>
          <p:nvPr/>
        </p:nvSpPr>
        <p:spPr bwMode="auto">
          <a:xfrm>
            <a:off x="5105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6" name="Oval 493"/>
          <p:cNvSpPr>
            <a:spLocks noChangeArrowheads="1"/>
          </p:cNvSpPr>
          <p:nvPr/>
        </p:nvSpPr>
        <p:spPr bwMode="auto">
          <a:xfrm>
            <a:off x="5257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7" name="Oval 494"/>
          <p:cNvSpPr>
            <a:spLocks noChangeArrowheads="1"/>
          </p:cNvSpPr>
          <p:nvPr/>
        </p:nvSpPr>
        <p:spPr bwMode="auto">
          <a:xfrm>
            <a:off x="5410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8" name="Oval 495"/>
          <p:cNvSpPr>
            <a:spLocks noChangeArrowheads="1"/>
          </p:cNvSpPr>
          <p:nvPr/>
        </p:nvSpPr>
        <p:spPr bwMode="auto">
          <a:xfrm>
            <a:off x="5562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39" name="Oval 496"/>
          <p:cNvSpPr>
            <a:spLocks noChangeArrowheads="1"/>
          </p:cNvSpPr>
          <p:nvPr/>
        </p:nvSpPr>
        <p:spPr bwMode="auto">
          <a:xfrm>
            <a:off x="51816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0" name="Oval 497"/>
          <p:cNvSpPr>
            <a:spLocks noChangeArrowheads="1"/>
          </p:cNvSpPr>
          <p:nvPr/>
        </p:nvSpPr>
        <p:spPr bwMode="auto">
          <a:xfrm>
            <a:off x="53340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1" name="Oval 498"/>
          <p:cNvSpPr>
            <a:spLocks noChangeArrowheads="1"/>
          </p:cNvSpPr>
          <p:nvPr/>
        </p:nvSpPr>
        <p:spPr bwMode="auto">
          <a:xfrm>
            <a:off x="54864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2" name="Oval 499"/>
          <p:cNvSpPr>
            <a:spLocks noChangeArrowheads="1"/>
          </p:cNvSpPr>
          <p:nvPr/>
        </p:nvSpPr>
        <p:spPr bwMode="auto">
          <a:xfrm>
            <a:off x="5638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43" name="Group 500"/>
          <p:cNvGrpSpPr>
            <a:grpSpLocks/>
          </p:cNvGrpSpPr>
          <p:nvPr/>
        </p:nvGrpSpPr>
        <p:grpSpPr bwMode="auto">
          <a:xfrm flipH="1">
            <a:off x="5181600" y="3657600"/>
            <a:ext cx="304800" cy="304800"/>
            <a:chOff x="3696" y="1728"/>
            <a:chExt cx="192" cy="192"/>
          </a:xfrm>
        </p:grpSpPr>
        <p:sp>
          <p:nvSpPr>
            <p:cNvPr id="26629" name="Oval 5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0" name="Oval 5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1" name="Oval 5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32" name="Oval 5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44" name="Oval 505"/>
          <p:cNvSpPr>
            <a:spLocks noChangeArrowheads="1"/>
          </p:cNvSpPr>
          <p:nvPr/>
        </p:nvSpPr>
        <p:spPr bwMode="auto">
          <a:xfrm>
            <a:off x="5257800" y="3352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5" name="Oval 506"/>
          <p:cNvSpPr>
            <a:spLocks noChangeArrowheads="1"/>
          </p:cNvSpPr>
          <p:nvPr/>
        </p:nvSpPr>
        <p:spPr bwMode="auto">
          <a:xfrm>
            <a:off x="5410200" y="3505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6" name="Oval 507"/>
          <p:cNvSpPr>
            <a:spLocks noChangeArrowheads="1"/>
          </p:cNvSpPr>
          <p:nvPr/>
        </p:nvSpPr>
        <p:spPr bwMode="auto">
          <a:xfrm>
            <a:off x="55626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7" name="Oval 508"/>
          <p:cNvSpPr>
            <a:spLocks noChangeArrowheads="1"/>
          </p:cNvSpPr>
          <p:nvPr/>
        </p:nvSpPr>
        <p:spPr bwMode="auto">
          <a:xfrm>
            <a:off x="5715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8" name="Oval 509"/>
          <p:cNvSpPr>
            <a:spLocks noChangeArrowheads="1"/>
          </p:cNvSpPr>
          <p:nvPr/>
        </p:nvSpPr>
        <p:spPr bwMode="auto">
          <a:xfrm>
            <a:off x="5334000" y="3276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49" name="Oval 510"/>
          <p:cNvSpPr>
            <a:spLocks noChangeArrowheads="1"/>
          </p:cNvSpPr>
          <p:nvPr/>
        </p:nvSpPr>
        <p:spPr bwMode="auto">
          <a:xfrm>
            <a:off x="5486400" y="3429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0" name="Oval 511"/>
          <p:cNvSpPr>
            <a:spLocks noChangeArrowheads="1"/>
          </p:cNvSpPr>
          <p:nvPr/>
        </p:nvSpPr>
        <p:spPr bwMode="auto">
          <a:xfrm>
            <a:off x="56388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1" name="Oval 512"/>
          <p:cNvSpPr>
            <a:spLocks noChangeArrowheads="1"/>
          </p:cNvSpPr>
          <p:nvPr/>
        </p:nvSpPr>
        <p:spPr bwMode="auto">
          <a:xfrm>
            <a:off x="5791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52" name="Group 513"/>
          <p:cNvGrpSpPr>
            <a:grpSpLocks/>
          </p:cNvGrpSpPr>
          <p:nvPr/>
        </p:nvGrpSpPr>
        <p:grpSpPr bwMode="auto">
          <a:xfrm flipH="1">
            <a:off x="5334000" y="3581400"/>
            <a:ext cx="304800" cy="304800"/>
            <a:chOff x="3696" y="1728"/>
            <a:chExt cx="192" cy="192"/>
          </a:xfrm>
        </p:grpSpPr>
        <p:sp>
          <p:nvSpPr>
            <p:cNvPr id="26625" name="Oval 51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6" name="Oval 51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7" name="Oval 51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8" name="Oval 51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53" name="Oval 518"/>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4" name="Oval 519"/>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5" name="Oval 520"/>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6" name="Oval 521"/>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7" name="Oval 522"/>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58" name="Oval 523"/>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59" name="Group 524"/>
          <p:cNvGrpSpPr>
            <a:grpSpLocks/>
          </p:cNvGrpSpPr>
          <p:nvPr/>
        </p:nvGrpSpPr>
        <p:grpSpPr bwMode="auto">
          <a:xfrm flipH="1">
            <a:off x="4800600" y="3810000"/>
            <a:ext cx="304800" cy="304800"/>
            <a:chOff x="3696" y="1728"/>
            <a:chExt cx="192" cy="192"/>
          </a:xfrm>
        </p:grpSpPr>
        <p:sp>
          <p:nvSpPr>
            <p:cNvPr id="26621" name="Oval 52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2" name="Oval 52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3" name="Oval 52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4" name="Oval 52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60" name="Oval 529"/>
          <p:cNvSpPr>
            <a:spLocks noChangeArrowheads="1"/>
          </p:cNvSpPr>
          <p:nvPr/>
        </p:nvSpPr>
        <p:spPr bwMode="auto">
          <a:xfrm>
            <a:off x="4876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1" name="Oval 530"/>
          <p:cNvSpPr>
            <a:spLocks noChangeArrowheads="1"/>
          </p:cNvSpPr>
          <p:nvPr/>
        </p:nvSpPr>
        <p:spPr bwMode="auto">
          <a:xfrm>
            <a:off x="5029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2" name="Oval 531"/>
          <p:cNvSpPr>
            <a:spLocks noChangeArrowheads="1"/>
          </p:cNvSpPr>
          <p:nvPr/>
        </p:nvSpPr>
        <p:spPr bwMode="auto">
          <a:xfrm>
            <a:off x="51816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3" name="Oval 532"/>
          <p:cNvSpPr>
            <a:spLocks noChangeArrowheads="1"/>
          </p:cNvSpPr>
          <p:nvPr/>
        </p:nvSpPr>
        <p:spPr bwMode="auto">
          <a:xfrm>
            <a:off x="53340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4" name="Oval 533"/>
          <p:cNvSpPr>
            <a:spLocks noChangeArrowheads="1"/>
          </p:cNvSpPr>
          <p:nvPr/>
        </p:nvSpPr>
        <p:spPr bwMode="auto">
          <a:xfrm>
            <a:off x="49530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5" name="Oval 534"/>
          <p:cNvSpPr>
            <a:spLocks noChangeArrowheads="1"/>
          </p:cNvSpPr>
          <p:nvPr/>
        </p:nvSpPr>
        <p:spPr bwMode="auto">
          <a:xfrm>
            <a:off x="51054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6" name="Oval 535"/>
          <p:cNvSpPr>
            <a:spLocks noChangeArrowheads="1"/>
          </p:cNvSpPr>
          <p:nvPr/>
        </p:nvSpPr>
        <p:spPr bwMode="auto">
          <a:xfrm>
            <a:off x="52578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67" name="Group 536"/>
          <p:cNvGrpSpPr>
            <a:grpSpLocks/>
          </p:cNvGrpSpPr>
          <p:nvPr/>
        </p:nvGrpSpPr>
        <p:grpSpPr bwMode="auto">
          <a:xfrm flipH="1">
            <a:off x="4953000" y="3962400"/>
            <a:ext cx="304800" cy="304800"/>
            <a:chOff x="3696" y="1728"/>
            <a:chExt cx="192" cy="192"/>
          </a:xfrm>
        </p:grpSpPr>
        <p:sp>
          <p:nvSpPr>
            <p:cNvPr id="26617" name="Oval 53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8" name="Oval 53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9" name="Oval 53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20" name="Oval 54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68" name="Oval 541"/>
          <p:cNvSpPr>
            <a:spLocks noChangeArrowheads="1"/>
          </p:cNvSpPr>
          <p:nvPr/>
        </p:nvSpPr>
        <p:spPr bwMode="auto">
          <a:xfrm>
            <a:off x="5029200" y="3657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69" name="Oval 542"/>
          <p:cNvSpPr>
            <a:spLocks noChangeArrowheads="1"/>
          </p:cNvSpPr>
          <p:nvPr/>
        </p:nvSpPr>
        <p:spPr bwMode="auto">
          <a:xfrm>
            <a:off x="5181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0" name="Oval 543"/>
          <p:cNvSpPr>
            <a:spLocks noChangeArrowheads="1"/>
          </p:cNvSpPr>
          <p:nvPr/>
        </p:nvSpPr>
        <p:spPr bwMode="auto">
          <a:xfrm>
            <a:off x="53340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1" name="Oval 544"/>
          <p:cNvSpPr>
            <a:spLocks noChangeArrowheads="1"/>
          </p:cNvSpPr>
          <p:nvPr/>
        </p:nvSpPr>
        <p:spPr bwMode="auto">
          <a:xfrm>
            <a:off x="52578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72" name="Group 545"/>
          <p:cNvGrpSpPr>
            <a:grpSpLocks/>
          </p:cNvGrpSpPr>
          <p:nvPr/>
        </p:nvGrpSpPr>
        <p:grpSpPr bwMode="auto">
          <a:xfrm flipH="1">
            <a:off x="5105400" y="3886200"/>
            <a:ext cx="304800" cy="304800"/>
            <a:chOff x="3696" y="1728"/>
            <a:chExt cx="192" cy="192"/>
          </a:xfrm>
        </p:grpSpPr>
        <p:sp>
          <p:nvSpPr>
            <p:cNvPr id="26613" name="Oval 54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4" name="Oval 54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5" name="Oval 54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6" name="Oval 54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73" name="Oval 550"/>
          <p:cNvSpPr>
            <a:spLocks noChangeArrowheads="1"/>
          </p:cNvSpPr>
          <p:nvPr/>
        </p:nvSpPr>
        <p:spPr bwMode="auto">
          <a:xfrm>
            <a:off x="5410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4" name="Oval 551"/>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5" name="Oval 552"/>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6" name="Oval 553"/>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7" name="Oval 554"/>
          <p:cNvSpPr>
            <a:spLocks noChangeArrowheads="1"/>
          </p:cNvSpPr>
          <p:nvPr/>
        </p:nvSpPr>
        <p:spPr bwMode="auto">
          <a:xfrm>
            <a:off x="54864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8" name="Oval 555"/>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79" name="Oval 556"/>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0" name="Oval 557"/>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81" name="Group 558"/>
          <p:cNvGrpSpPr>
            <a:grpSpLocks/>
          </p:cNvGrpSpPr>
          <p:nvPr/>
        </p:nvGrpSpPr>
        <p:grpSpPr bwMode="auto">
          <a:xfrm flipH="1">
            <a:off x="5486400" y="4038600"/>
            <a:ext cx="304800" cy="304800"/>
            <a:chOff x="3696" y="1728"/>
            <a:chExt cx="192" cy="192"/>
          </a:xfrm>
        </p:grpSpPr>
        <p:sp>
          <p:nvSpPr>
            <p:cNvPr id="26609" name="Oval 55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0" name="Oval 56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1" name="Oval 56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12" name="Oval 56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82" name="Oval 563"/>
          <p:cNvSpPr>
            <a:spLocks noChangeArrowheads="1"/>
          </p:cNvSpPr>
          <p:nvPr/>
        </p:nvSpPr>
        <p:spPr bwMode="auto">
          <a:xfrm>
            <a:off x="5562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3" name="Oval 564"/>
          <p:cNvSpPr>
            <a:spLocks noChangeArrowheads="1"/>
          </p:cNvSpPr>
          <p:nvPr/>
        </p:nvSpPr>
        <p:spPr bwMode="auto">
          <a:xfrm>
            <a:off x="5715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4" name="Oval 565"/>
          <p:cNvSpPr>
            <a:spLocks noChangeArrowheads="1"/>
          </p:cNvSpPr>
          <p:nvPr/>
        </p:nvSpPr>
        <p:spPr bwMode="auto">
          <a:xfrm>
            <a:off x="5867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5" name="Oval 566"/>
          <p:cNvSpPr>
            <a:spLocks noChangeArrowheads="1"/>
          </p:cNvSpPr>
          <p:nvPr/>
        </p:nvSpPr>
        <p:spPr bwMode="auto">
          <a:xfrm>
            <a:off x="6019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6" name="Oval 567"/>
          <p:cNvSpPr>
            <a:spLocks noChangeArrowheads="1"/>
          </p:cNvSpPr>
          <p:nvPr/>
        </p:nvSpPr>
        <p:spPr bwMode="auto">
          <a:xfrm>
            <a:off x="5638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7" name="Oval 568"/>
          <p:cNvSpPr>
            <a:spLocks noChangeArrowheads="1"/>
          </p:cNvSpPr>
          <p:nvPr/>
        </p:nvSpPr>
        <p:spPr bwMode="auto">
          <a:xfrm>
            <a:off x="5791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8" name="Oval 569"/>
          <p:cNvSpPr>
            <a:spLocks noChangeArrowheads="1"/>
          </p:cNvSpPr>
          <p:nvPr/>
        </p:nvSpPr>
        <p:spPr bwMode="auto">
          <a:xfrm>
            <a:off x="5943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89" name="Oval 570"/>
          <p:cNvSpPr>
            <a:spLocks noChangeArrowheads="1"/>
          </p:cNvSpPr>
          <p:nvPr/>
        </p:nvSpPr>
        <p:spPr bwMode="auto">
          <a:xfrm>
            <a:off x="6096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90" name="Group 571"/>
          <p:cNvGrpSpPr>
            <a:grpSpLocks/>
          </p:cNvGrpSpPr>
          <p:nvPr/>
        </p:nvGrpSpPr>
        <p:grpSpPr bwMode="auto">
          <a:xfrm flipH="1">
            <a:off x="5638800" y="4191000"/>
            <a:ext cx="304800" cy="304800"/>
            <a:chOff x="3696" y="1728"/>
            <a:chExt cx="192" cy="192"/>
          </a:xfrm>
        </p:grpSpPr>
        <p:sp>
          <p:nvSpPr>
            <p:cNvPr id="26605" name="Oval 57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6" name="Oval 57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7" name="Oval 57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8" name="Oval 57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5991" name="Oval 576"/>
          <p:cNvSpPr>
            <a:spLocks noChangeArrowheads="1"/>
          </p:cNvSpPr>
          <p:nvPr/>
        </p:nvSpPr>
        <p:spPr bwMode="auto">
          <a:xfrm>
            <a:off x="57150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2" name="Oval 577"/>
          <p:cNvSpPr>
            <a:spLocks noChangeArrowheads="1"/>
          </p:cNvSpPr>
          <p:nvPr/>
        </p:nvSpPr>
        <p:spPr bwMode="auto">
          <a:xfrm>
            <a:off x="5867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3" name="Oval 578"/>
          <p:cNvSpPr>
            <a:spLocks noChangeArrowheads="1"/>
          </p:cNvSpPr>
          <p:nvPr/>
        </p:nvSpPr>
        <p:spPr bwMode="auto">
          <a:xfrm>
            <a:off x="6019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4" name="Oval 579"/>
          <p:cNvSpPr>
            <a:spLocks noChangeArrowheads="1"/>
          </p:cNvSpPr>
          <p:nvPr/>
        </p:nvSpPr>
        <p:spPr bwMode="auto">
          <a:xfrm>
            <a:off x="6172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5" name="Oval 580"/>
          <p:cNvSpPr>
            <a:spLocks noChangeArrowheads="1"/>
          </p:cNvSpPr>
          <p:nvPr/>
        </p:nvSpPr>
        <p:spPr bwMode="auto">
          <a:xfrm>
            <a:off x="57912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6" name="Oval 581"/>
          <p:cNvSpPr>
            <a:spLocks noChangeArrowheads="1"/>
          </p:cNvSpPr>
          <p:nvPr/>
        </p:nvSpPr>
        <p:spPr bwMode="auto">
          <a:xfrm>
            <a:off x="5943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7" name="Oval 582"/>
          <p:cNvSpPr>
            <a:spLocks noChangeArrowheads="1"/>
          </p:cNvSpPr>
          <p:nvPr/>
        </p:nvSpPr>
        <p:spPr bwMode="auto">
          <a:xfrm>
            <a:off x="6096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998" name="Oval 583"/>
          <p:cNvSpPr>
            <a:spLocks noChangeArrowheads="1"/>
          </p:cNvSpPr>
          <p:nvPr/>
        </p:nvSpPr>
        <p:spPr bwMode="auto">
          <a:xfrm>
            <a:off x="6248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5999" name="Group 584"/>
          <p:cNvGrpSpPr>
            <a:grpSpLocks/>
          </p:cNvGrpSpPr>
          <p:nvPr/>
        </p:nvGrpSpPr>
        <p:grpSpPr bwMode="auto">
          <a:xfrm flipH="1">
            <a:off x="5791200" y="4114800"/>
            <a:ext cx="304800" cy="304800"/>
            <a:chOff x="3696" y="1728"/>
            <a:chExt cx="192" cy="192"/>
          </a:xfrm>
        </p:grpSpPr>
        <p:sp>
          <p:nvSpPr>
            <p:cNvPr id="26601" name="Oval 58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2" name="Oval 58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3" name="Oval 58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4" name="Oval 58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00" name="Oval 589"/>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1" name="Oval 590"/>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2" name="Oval 591"/>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3" name="Oval 592"/>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4" name="Oval 593"/>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5" name="Oval 594"/>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06" name="Group 595"/>
          <p:cNvGrpSpPr>
            <a:grpSpLocks/>
          </p:cNvGrpSpPr>
          <p:nvPr/>
        </p:nvGrpSpPr>
        <p:grpSpPr bwMode="auto">
          <a:xfrm flipH="1">
            <a:off x="5257800" y="4343400"/>
            <a:ext cx="304800" cy="304800"/>
            <a:chOff x="3696" y="1728"/>
            <a:chExt cx="192" cy="192"/>
          </a:xfrm>
        </p:grpSpPr>
        <p:sp>
          <p:nvSpPr>
            <p:cNvPr id="26597" name="Oval 596"/>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8" name="Oval 597"/>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9" name="Oval 598"/>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600" name="Oval 599"/>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07" name="Oval 600"/>
          <p:cNvSpPr>
            <a:spLocks noChangeArrowheads="1"/>
          </p:cNvSpPr>
          <p:nvPr/>
        </p:nvSpPr>
        <p:spPr bwMode="auto">
          <a:xfrm>
            <a:off x="5334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8" name="Oval 601"/>
          <p:cNvSpPr>
            <a:spLocks noChangeArrowheads="1"/>
          </p:cNvSpPr>
          <p:nvPr/>
        </p:nvSpPr>
        <p:spPr bwMode="auto">
          <a:xfrm>
            <a:off x="5486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09" name="Oval 602"/>
          <p:cNvSpPr>
            <a:spLocks noChangeArrowheads="1"/>
          </p:cNvSpPr>
          <p:nvPr/>
        </p:nvSpPr>
        <p:spPr bwMode="auto">
          <a:xfrm>
            <a:off x="5638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0" name="Oval 603"/>
          <p:cNvSpPr>
            <a:spLocks noChangeArrowheads="1"/>
          </p:cNvSpPr>
          <p:nvPr/>
        </p:nvSpPr>
        <p:spPr bwMode="auto">
          <a:xfrm>
            <a:off x="5791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1" name="Oval 604"/>
          <p:cNvSpPr>
            <a:spLocks noChangeArrowheads="1"/>
          </p:cNvSpPr>
          <p:nvPr/>
        </p:nvSpPr>
        <p:spPr bwMode="auto">
          <a:xfrm>
            <a:off x="54102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2" name="Oval 605"/>
          <p:cNvSpPr>
            <a:spLocks noChangeArrowheads="1"/>
          </p:cNvSpPr>
          <p:nvPr/>
        </p:nvSpPr>
        <p:spPr bwMode="auto">
          <a:xfrm>
            <a:off x="5562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3" name="Oval 606"/>
          <p:cNvSpPr>
            <a:spLocks noChangeArrowheads="1"/>
          </p:cNvSpPr>
          <p:nvPr/>
        </p:nvSpPr>
        <p:spPr bwMode="auto">
          <a:xfrm>
            <a:off x="5715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14" name="Group 607"/>
          <p:cNvGrpSpPr>
            <a:grpSpLocks/>
          </p:cNvGrpSpPr>
          <p:nvPr/>
        </p:nvGrpSpPr>
        <p:grpSpPr bwMode="auto">
          <a:xfrm flipH="1">
            <a:off x="5410200" y="4495800"/>
            <a:ext cx="304800" cy="304800"/>
            <a:chOff x="3696" y="1728"/>
            <a:chExt cx="192" cy="192"/>
          </a:xfrm>
        </p:grpSpPr>
        <p:sp>
          <p:nvSpPr>
            <p:cNvPr id="26593" name="Oval 60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4" name="Oval 60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5" name="Oval 61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6" name="Oval 61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15" name="Oval 612"/>
          <p:cNvSpPr>
            <a:spLocks noChangeArrowheads="1"/>
          </p:cNvSpPr>
          <p:nvPr/>
        </p:nvSpPr>
        <p:spPr bwMode="auto">
          <a:xfrm>
            <a:off x="54864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6" name="Oval 613"/>
          <p:cNvSpPr>
            <a:spLocks noChangeArrowheads="1"/>
          </p:cNvSpPr>
          <p:nvPr/>
        </p:nvSpPr>
        <p:spPr bwMode="auto">
          <a:xfrm>
            <a:off x="5638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7" name="Oval 614"/>
          <p:cNvSpPr>
            <a:spLocks noChangeArrowheads="1"/>
          </p:cNvSpPr>
          <p:nvPr/>
        </p:nvSpPr>
        <p:spPr bwMode="auto">
          <a:xfrm>
            <a:off x="5791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18" name="Oval 615"/>
          <p:cNvSpPr>
            <a:spLocks noChangeArrowheads="1"/>
          </p:cNvSpPr>
          <p:nvPr/>
        </p:nvSpPr>
        <p:spPr bwMode="auto">
          <a:xfrm>
            <a:off x="57150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19" name="Group 616"/>
          <p:cNvGrpSpPr>
            <a:grpSpLocks/>
          </p:cNvGrpSpPr>
          <p:nvPr/>
        </p:nvGrpSpPr>
        <p:grpSpPr bwMode="auto">
          <a:xfrm flipH="1">
            <a:off x="5562600" y="4419600"/>
            <a:ext cx="304800" cy="304800"/>
            <a:chOff x="3696" y="1728"/>
            <a:chExt cx="192" cy="192"/>
          </a:xfrm>
        </p:grpSpPr>
        <p:sp>
          <p:nvSpPr>
            <p:cNvPr id="26589" name="Oval 617"/>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0" name="Oval 618"/>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1" name="Oval 619"/>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92" name="Oval 620"/>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20" name="Oval 621"/>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1" name="Oval 622"/>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2" name="Oval 623"/>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3" name="Oval 624"/>
          <p:cNvSpPr>
            <a:spLocks noChangeArrowheads="1"/>
          </p:cNvSpPr>
          <p:nvPr/>
        </p:nvSpPr>
        <p:spPr bwMode="auto">
          <a:xfrm>
            <a:off x="4648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4" name="Oval 625"/>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5" name="Oval 626"/>
          <p:cNvSpPr>
            <a:spLocks noChangeArrowheads="1"/>
          </p:cNvSpPr>
          <p:nvPr/>
        </p:nvSpPr>
        <p:spPr bwMode="auto">
          <a:xfrm>
            <a:off x="49530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6" name="Oval 627"/>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7" name="Oval 628"/>
          <p:cNvSpPr>
            <a:spLocks noChangeArrowheads="1"/>
          </p:cNvSpPr>
          <p:nvPr/>
        </p:nvSpPr>
        <p:spPr bwMode="auto">
          <a:xfrm>
            <a:off x="50292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8" name="Oval 629"/>
          <p:cNvSpPr>
            <a:spLocks noChangeArrowheads="1"/>
          </p:cNvSpPr>
          <p:nvPr/>
        </p:nvSpPr>
        <p:spPr bwMode="auto">
          <a:xfrm>
            <a:off x="49530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29" name="Oval 630"/>
          <p:cNvSpPr>
            <a:spLocks noChangeArrowheads="1"/>
          </p:cNvSpPr>
          <p:nvPr/>
        </p:nvSpPr>
        <p:spPr bwMode="auto">
          <a:xfrm>
            <a:off x="51054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0" name="Oval 631"/>
          <p:cNvSpPr>
            <a:spLocks noChangeArrowheads="1"/>
          </p:cNvSpPr>
          <p:nvPr/>
        </p:nvSpPr>
        <p:spPr bwMode="auto">
          <a:xfrm>
            <a:off x="5029200" y="3733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1" name="Oval 632"/>
          <p:cNvSpPr>
            <a:spLocks noChangeArrowheads="1"/>
          </p:cNvSpPr>
          <p:nvPr/>
        </p:nvSpPr>
        <p:spPr bwMode="auto">
          <a:xfrm>
            <a:off x="5181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32" name="Group 633"/>
          <p:cNvGrpSpPr>
            <a:grpSpLocks/>
          </p:cNvGrpSpPr>
          <p:nvPr/>
        </p:nvGrpSpPr>
        <p:grpSpPr bwMode="auto">
          <a:xfrm flipH="1">
            <a:off x="4724400" y="3733800"/>
            <a:ext cx="304800" cy="304800"/>
            <a:chOff x="3696" y="1728"/>
            <a:chExt cx="192" cy="192"/>
          </a:xfrm>
        </p:grpSpPr>
        <p:sp>
          <p:nvSpPr>
            <p:cNvPr id="26585" name="Oval 634"/>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6" name="Oval 635"/>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7" name="Oval 636"/>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8" name="Oval 637"/>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33" name="Oval 638"/>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4" name="Oval 639"/>
          <p:cNvSpPr>
            <a:spLocks noChangeArrowheads="1"/>
          </p:cNvSpPr>
          <p:nvPr/>
        </p:nvSpPr>
        <p:spPr bwMode="auto">
          <a:xfrm>
            <a:off x="47244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5" name="Oval 640"/>
          <p:cNvSpPr>
            <a:spLocks noChangeArrowheads="1"/>
          </p:cNvSpPr>
          <p:nvPr/>
        </p:nvSpPr>
        <p:spPr bwMode="auto">
          <a:xfrm>
            <a:off x="46482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6" name="Oval 641"/>
          <p:cNvSpPr>
            <a:spLocks noChangeArrowheads="1"/>
          </p:cNvSpPr>
          <p:nvPr/>
        </p:nvSpPr>
        <p:spPr bwMode="auto">
          <a:xfrm>
            <a:off x="47244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7" name="Oval 642"/>
          <p:cNvSpPr>
            <a:spLocks noChangeArrowheads="1"/>
          </p:cNvSpPr>
          <p:nvPr/>
        </p:nvSpPr>
        <p:spPr bwMode="auto">
          <a:xfrm>
            <a:off x="46482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8" name="Oval 643"/>
          <p:cNvSpPr>
            <a:spLocks noChangeArrowheads="1"/>
          </p:cNvSpPr>
          <p:nvPr/>
        </p:nvSpPr>
        <p:spPr bwMode="auto">
          <a:xfrm>
            <a:off x="4800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39" name="Oval 644"/>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0" name="Oval 645"/>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1" name="Oval 646"/>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2" name="Oval 647"/>
          <p:cNvSpPr>
            <a:spLocks noChangeArrowheads="1"/>
          </p:cNvSpPr>
          <p:nvPr/>
        </p:nvSpPr>
        <p:spPr bwMode="auto">
          <a:xfrm>
            <a:off x="48768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3" name="Oval 648"/>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4" name="Oval 649"/>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5" name="Oval 650"/>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46" name="Group 651"/>
          <p:cNvGrpSpPr>
            <a:grpSpLocks/>
          </p:cNvGrpSpPr>
          <p:nvPr/>
        </p:nvGrpSpPr>
        <p:grpSpPr bwMode="auto">
          <a:xfrm flipH="1">
            <a:off x="4876800" y="4191000"/>
            <a:ext cx="304800" cy="304800"/>
            <a:chOff x="3696" y="1728"/>
            <a:chExt cx="192" cy="192"/>
          </a:xfrm>
        </p:grpSpPr>
        <p:sp>
          <p:nvSpPr>
            <p:cNvPr id="26581" name="Oval 652"/>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2" name="Oval 653"/>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3" name="Oval 654"/>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4" name="Oval 655"/>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47" name="Oval 656"/>
          <p:cNvSpPr>
            <a:spLocks noChangeArrowheads="1"/>
          </p:cNvSpPr>
          <p:nvPr/>
        </p:nvSpPr>
        <p:spPr bwMode="auto">
          <a:xfrm>
            <a:off x="4953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8" name="Oval 657"/>
          <p:cNvSpPr>
            <a:spLocks noChangeArrowheads="1"/>
          </p:cNvSpPr>
          <p:nvPr/>
        </p:nvSpPr>
        <p:spPr bwMode="auto">
          <a:xfrm>
            <a:off x="5105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49" name="Oval 658"/>
          <p:cNvSpPr>
            <a:spLocks noChangeArrowheads="1"/>
          </p:cNvSpPr>
          <p:nvPr/>
        </p:nvSpPr>
        <p:spPr bwMode="auto">
          <a:xfrm>
            <a:off x="5257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0" name="Oval 659"/>
          <p:cNvSpPr>
            <a:spLocks noChangeArrowheads="1"/>
          </p:cNvSpPr>
          <p:nvPr/>
        </p:nvSpPr>
        <p:spPr bwMode="auto">
          <a:xfrm>
            <a:off x="54102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1" name="Oval 660"/>
          <p:cNvSpPr>
            <a:spLocks noChangeArrowheads="1"/>
          </p:cNvSpPr>
          <p:nvPr/>
        </p:nvSpPr>
        <p:spPr bwMode="auto">
          <a:xfrm>
            <a:off x="50292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2" name="Oval 661"/>
          <p:cNvSpPr>
            <a:spLocks noChangeArrowheads="1"/>
          </p:cNvSpPr>
          <p:nvPr/>
        </p:nvSpPr>
        <p:spPr bwMode="auto">
          <a:xfrm>
            <a:off x="51816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3" name="Oval 662"/>
          <p:cNvSpPr>
            <a:spLocks noChangeArrowheads="1"/>
          </p:cNvSpPr>
          <p:nvPr/>
        </p:nvSpPr>
        <p:spPr bwMode="auto">
          <a:xfrm>
            <a:off x="53340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4" name="Oval 663"/>
          <p:cNvSpPr>
            <a:spLocks noChangeArrowheads="1"/>
          </p:cNvSpPr>
          <p:nvPr/>
        </p:nvSpPr>
        <p:spPr bwMode="auto">
          <a:xfrm>
            <a:off x="54864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55" name="Group 664"/>
          <p:cNvGrpSpPr>
            <a:grpSpLocks/>
          </p:cNvGrpSpPr>
          <p:nvPr/>
        </p:nvGrpSpPr>
        <p:grpSpPr bwMode="auto">
          <a:xfrm flipH="1">
            <a:off x="5029200" y="4343400"/>
            <a:ext cx="304800" cy="304800"/>
            <a:chOff x="3696" y="1728"/>
            <a:chExt cx="192" cy="192"/>
          </a:xfrm>
        </p:grpSpPr>
        <p:sp>
          <p:nvSpPr>
            <p:cNvPr id="26577" name="Oval 665"/>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8" name="Oval 666"/>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9" name="Oval 667"/>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80" name="Oval 668"/>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56" name="Oval 669"/>
          <p:cNvSpPr>
            <a:spLocks noChangeArrowheads="1"/>
          </p:cNvSpPr>
          <p:nvPr/>
        </p:nvSpPr>
        <p:spPr bwMode="auto">
          <a:xfrm>
            <a:off x="5105400" y="4038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7" name="Oval 670"/>
          <p:cNvSpPr>
            <a:spLocks noChangeArrowheads="1"/>
          </p:cNvSpPr>
          <p:nvPr/>
        </p:nvSpPr>
        <p:spPr bwMode="auto">
          <a:xfrm>
            <a:off x="5257800" y="4191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8" name="Oval 671"/>
          <p:cNvSpPr>
            <a:spLocks noChangeArrowheads="1"/>
          </p:cNvSpPr>
          <p:nvPr/>
        </p:nvSpPr>
        <p:spPr bwMode="auto">
          <a:xfrm>
            <a:off x="54102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59" name="Oval 672"/>
          <p:cNvSpPr>
            <a:spLocks noChangeArrowheads="1"/>
          </p:cNvSpPr>
          <p:nvPr/>
        </p:nvSpPr>
        <p:spPr bwMode="auto">
          <a:xfrm>
            <a:off x="55626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0" name="Oval 673"/>
          <p:cNvSpPr>
            <a:spLocks noChangeArrowheads="1"/>
          </p:cNvSpPr>
          <p:nvPr/>
        </p:nvSpPr>
        <p:spPr bwMode="auto">
          <a:xfrm>
            <a:off x="5181600" y="3962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1" name="Oval 674"/>
          <p:cNvSpPr>
            <a:spLocks noChangeArrowheads="1"/>
          </p:cNvSpPr>
          <p:nvPr/>
        </p:nvSpPr>
        <p:spPr bwMode="auto">
          <a:xfrm>
            <a:off x="5334000" y="4114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2" name="Oval 675"/>
          <p:cNvSpPr>
            <a:spLocks noChangeArrowheads="1"/>
          </p:cNvSpPr>
          <p:nvPr/>
        </p:nvSpPr>
        <p:spPr bwMode="auto">
          <a:xfrm>
            <a:off x="5486400" y="4267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3" name="Oval 676"/>
          <p:cNvSpPr>
            <a:spLocks noChangeArrowheads="1"/>
          </p:cNvSpPr>
          <p:nvPr/>
        </p:nvSpPr>
        <p:spPr bwMode="auto">
          <a:xfrm>
            <a:off x="56388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64" name="Group 677"/>
          <p:cNvGrpSpPr>
            <a:grpSpLocks/>
          </p:cNvGrpSpPr>
          <p:nvPr/>
        </p:nvGrpSpPr>
        <p:grpSpPr bwMode="auto">
          <a:xfrm flipH="1">
            <a:off x="5181600" y="4267200"/>
            <a:ext cx="304800" cy="304800"/>
            <a:chOff x="3696" y="1728"/>
            <a:chExt cx="192" cy="192"/>
          </a:xfrm>
        </p:grpSpPr>
        <p:sp>
          <p:nvSpPr>
            <p:cNvPr id="26573" name="Oval 678"/>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4" name="Oval 679"/>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5" name="Oval 680"/>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6" name="Oval 681"/>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65" name="Oval 682"/>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6" name="Oval 683"/>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7" name="Oval 684"/>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8" name="Oval 685"/>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69" name="Oval 686"/>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0" name="Oval 687"/>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71" name="Group 688"/>
          <p:cNvGrpSpPr>
            <a:grpSpLocks/>
          </p:cNvGrpSpPr>
          <p:nvPr/>
        </p:nvGrpSpPr>
        <p:grpSpPr bwMode="auto">
          <a:xfrm flipH="1">
            <a:off x="4648200" y="4495800"/>
            <a:ext cx="304800" cy="304800"/>
            <a:chOff x="3696" y="1728"/>
            <a:chExt cx="192" cy="192"/>
          </a:xfrm>
        </p:grpSpPr>
        <p:sp>
          <p:nvSpPr>
            <p:cNvPr id="26569" name="Oval 689"/>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0" name="Oval 690"/>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1" name="Oval 691"/>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72" name="Oval 692"/>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72" name="Oval 693"/>
          <p:cNvSpPr>
            <a:spLocks noChangeArrowheads="1"/>
          </p:cNvSpPr>
          <p:nvPr/>
        </p:nvSpPr>
        <p:spPr bwMode="auto">
          <a:xfrm>
            <a:off x="4724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3" name="Oval 694"/>
          <p:cNvSpPr>
            <a:spLocks noChangeArrowheads="1"/>
          </p:cNvSpPr>
          <p:nvPr/>
        </p:nvSpPr>
        <p:spPr bwMode="auto">
          <a:xfrm>
            <a:off x="4876800" y="4572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4" name="Oval 695"/>
          <p:cNvSpPr>
            <a:spLocks noChangeArrowheads="1"/>
          </p:cNvSpPr>
          <p:nvPr/>
        </p:nvSpPr>
        <p:spPr bwMode="auto">
          <a:xfrm>
            <a:off x="5029200" y="4724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5" name="Oval 696"/>
          <p:cNvSpPr>
            <a:spLocks noChangeArrowheads="1"/>
          </p:cNvSpPr>
          <p:nvPr/>
        </p:nvSpPr>
        <p:spPr bwMode="auto">
          <a:xfrm>
            <a:off x="5181600" y="4876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6" name="Oval 697"/>
          <p:cNvSpPr>
            <a:spLocks noChangeArrowheads="1"/>
          </p:cNvSpPr>
          <p:nvPr/>
        </p:nvSpPr>
        <p:spPr bwMode="auto">
          <a:xfrm>
            <a:off x="48006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7" name="Oval 698"/>
          <p:cNvSpPr>
            <a:spLocks noChangeArrowheads="1"/>
          </p:cNvSpPr>
          <p:nvPr/>
        </p:nvSpPr>
        <p:spPr bwMode="auto">
          <a:xfrm>
            <a:off x="49530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78" name="Oval 699"/>
          <p:cNvSpPr>
            <a:spLocks noChangeArrowheads="1"/>
          </p:cNvSpPr>
          <p:nvPr/>
        </p:nvSpPr>
        <p:spPr bwMode="auto">
          <a:xfrm>
            <a:off x="51054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79" name="Group 700"/>
          <p:cNvGrpSpPr>
            <a:grpSpLocks/>
          </p:cNvGrpSpPr>
          <p:nvPr/>
        </p:nvGrpSpPr>
        <p:grpSpPr bwMode="auto">
          <a:xfrm flipH="1">
            <a:off x="4800600" y="4648200"/>
            <a:ext cx="304800" cy="304800"/>
            <a:chOff x="3696" y="1728"/>
            <a:chExt cx="192" cy="192"/>
          </a:xfrm>
        </p:grpSpPr>
        <p:sp>
          <p:nvSpPr>
            <p:cNvPr id="26565" name="Oval 701"/>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6" name="Oval 702"/>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7" name="Oval 703"/>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8" name="Oval 704"/>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080" name="Oval 705"/>
          <p:cNvSpPr>
            <a:spLocks noChangeArrowheads="1"/>
          </p:cNvSpPr>
          <p:nvPr/>
        </p:nvSpPr>
        <p:spPr bwMode="auto">
          <a:xfrm>
            <a:off x="4876800" y="4343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1" name="Oval 706"/>
          <p:cNvSpPr>
            <a:spLocks noChangeArrowheads="1"/>
          </p:cNvSpPr>
          <p:nvPr/>
        </p:nvSpPr>
        <p:spPr bwMode="auto">
          <a:xfrm>
            <a:off x="5029200" y="44958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2" name="Oval 707"/>
          <p:cNvSpPr>
            <a:spLocks noChangeArrowheads="1"/>
          </p:cNvSpPr>
          <p:nvPr/>
        </p:nvSpPr>
        <p:spPr bwMode="auto">
          <a:xfrm>
            <a:off x="5181600" y="4648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083" name="Oval 708"/>
          <p:cNvSpPr>
            <a:spLocks noChangeArrowheads="1"/>
          </p:cNvSpPr>
          <p:nvPr/>
        </p:nvSpPr>
        <p:spPr bwMode="auto">
          <a:xfrm>
            <a:off x="5105400" y="44196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084" name="Group 709"/>
          <p:cNvGrpSpPr>
            <a:grpSpLocks/>
          </p:cNvGrpSpPr>
          <p:nvPr/>
        </p:nvGrpSpPr>
        <p:grpSpPr bwMode="auto">
          <a:xfrm flipH="1">
            <a:off x="4953000" y="4572000"/>
            <a:ext cx="304800" cy="304800"/>
            <a:chOff x="3696" y="1728"/>
            <a:chExt cx="192" cy="192"/>
          </a:xfrm>
        </p:grpSpPr>
        <p:sp>
          <p:nvSpPr>
            <p:cNvPr id="26561" name="Oval 710"/>
            <p:cNvSpPr>
              <a:spLocks noChangeArrowheads="1"/>
            </p:cNvSpPr>
            <p:nvPr/>
          </p:nvSpPr>
          <p:spPr bwMode="auto">
            <a:xfrm>
              <a:off x="3696" y="1776"/>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2" name="Oval 711"/>
            <p:cNvSpPr>
              <a:spLocks noChangeArrowheads="1"/>
            </p:cNvSpPr>
            <p:nvPr/>
          </p:nvSpPr>
          <p:spPr bwMode="auto">
            <a:xfrm>
              <a:off x="3792" y="1872"/>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3" name="Oval 712"/>
            <p:cNvSpPr>
              <a:spLocks noChangeArrowheads="1"/>
            </p:cNvSpPr>
            <p:nvPr/>
          </p:nvSpPr>
          <p:spPr bwMode="auto">
            <a:xfrm>
              <a:off x="3744" y="1728"/>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4" name="Oval 713"/>
            <p:cNvSpPr>
              <a:spLocks noChangeArrowheads="1"/>
            </p:cNvSpPr>
            <p:nvPr/>
          </p:nvSpPr>
          <p:spPr bwMode="auto">
            <a:xfrm>
              <a:off x="3840" y="1824"/>
              <a:ext cx="48" cy="48"/>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5" name="Group 714"/>
          <p:cNvGrpSpPr>
            <a:grpSpLocks/>
          </p:cNvGrpSpPr>
          <p:nvPr/>
        </p:nvGrpSpPr>
        <p:grpSpPr bwMode="auto">
          <a:xfrm>
            <a:off x="2438400" y="3657600"/>
            <a:ext cx="533400" cy="533400"/>
            <a:chOff x="1104" y="1632"/>
            <a:chExt cx="336" cy="336"/>
          </a:xfrm>
        </p:grpSpPr>
        <p:sp>
          <p:nvSpPr>
            <p:cNvPr id="26557" name="AutoShape 7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8" name="AutoShape 7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9" name="AutoShape 7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60" name="AutoShape 7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6" name="Group 719"/>
          <p:cNvGrpSpPr>
            <a:grpSpLocks/>
          </p:cNvGrpSpPr>
          <p:nvPr/>
        </p:nvGrpSpPr>
        <p:grpSpPr bwMode="auto">
          <a:xfrm rot="-5400000">
            <a:off x="3048000" y="4267200"/>
            <a:ext cx="533400" cy="533400"/>
            <a:chOff x="1104" y="1632"/>
            <a:chExt cx="336" cy="336"/>
          </a:xfrm>
        </p:grpSpPr>
        <p:sp>
          <p:nvSpPr>
            <p:cNvPr id="26553" name="AutoShape 7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4" name="AutoShape 7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5" name="AutoShape 7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6" name="AutoShape 7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7" name="Group 724"/>
          <p:cNvGrpSpPr>
            <a:grpSpLocks/>
          </p:cNvGrpSpPr>
          <p:nvPr/>
        </p:nvGrpSpPr>
        <p:grpSpPr bwMode="auto">
          <a:xfrm>
            <a:off x="2590800" y="3810000"/>
            <a:ext cx="533400" cy="533400"/>
            <a:chOff x="1104" y="1632"/>
            <a:chExt cx="336" cy="336"/>
          </a:xfrm>
        </p:grpSpPr>
        <p:sp>
          <p:nvSpPr>
            <p:cNvPr id="26549" name="AutoShape 7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0" name="AutoShape 7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1" name="AutoShape 7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52" name="AutoShape 7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8" name="Group 729"/>
          <p:cNvGrpSpPr>
            <a:grpSpLocks/>
          </p:cNvGrpSpPr>
          <p:nvPr/>
        </p:nvGrpSpPr>
        <p:grpSpPr bwMode="auto">
          <a:xfrm rot="-5400000">
            <a:off x="2743200" y="3962400"/>
            <a:ext cx="533400" cy="533400"/>
            <a:chOff x="1104" y="1632"/>
            <a:chExt cx="336" cy="336"/>
          </a:xfrm>
        </p:grpSpPr>
        <p:sp>
          <p:nvSpPr>
            <p:cNvPr id="26545" name="AutoShape 7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6" name="AutoShape 7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7" name="AutoShape 7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8" name="AutoShape 7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89" name="Group 734"/>
          <p:cNvGrpSpPr>
            <a:grpSpLocks/>
          </p:cNvGrpSpPr>
          <p:nvPr/>
        </p:nvGrpSpPr>
        <p:grpSpPr bwMode="auto">
          <a:xfrm>
            <a:off x="2286000" y="3886200"/>
            <a:ext cx="533400" cy="533400"/>
            <a:chOff x="1104" y="1632"/>
            <a:chExt cx="336" cy="336"/>
          </a:xfrm>
        </p:grpSpPr>
        <p:sp>
          <p:nvSpPr>
            <p:cNvPr id="26541" name="AutoShape 7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2" name="AutoShape 7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3" name="AutoShape 7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4" name="AutoShape 7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0" name="Group 739"/>
          <p:cNvGrpSpPr>
            <a:grpSpLocks/>
          </p:cNvGrpSpPr>
          <p:nvPr/>
        </p:nvGrpSpPr>
        <p:grpSpPr bwMode="auto">
          <a:xfrm rot="-5400000">
            <a:off x="2438400" y="4038600"/>
            <a:ext cx="533400" cy="533400"/>
            <a:chOff x="1104" y="1632"/>
            <a:chExt cx="336" cy="336"/>
          </a:xfrm>
        </p:grpSpPr>
        <p:sp>
          <p:nvSpPr>
            <p:cNvPr id="26537" name="AutoShape 7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8" name="AutoShape 7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9" name="AutoShape 7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40" name="AutoShape 7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1" name="Group 744"/>
          <p:cNvGrpSpPr>
            <a:grpSpLocks/>
          </p:cNvGrpSpPr>
          <p:nvPr/>
        </p:nvGrpSpPr>
        <p:grpSpPr bwMode="auto">
          <a:xfrm>
            <a:off x="2438400" y="4038600"/>
            <a:ext cx="533400" cy="533400"/>
            <a:chOff x="1104" y="1632"/>
            <a:chExt cx="336" cy="336"/>
          </a:xfrm>
        </p:grpSpPr>
        <p:sp>
          <p:nvSpPr>
            <p:cNvPr id="26533" name="AutoShape 7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4" name="AutoShape 7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5" name="AutoShape 7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6" name="AutoShape 7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2" name="Group 749"/>
          <p:cNvGrpSpPr>
            <a:grpSpLocks/>
          </p:cNvGrpSpPr>
          <p:nvPr/>
        </p:nvGrpSpPr>
        <p:grpSpPr bwMode="auto">
          <a:xfrm>
            <a:off x="2590800" y="3810000"/>
            <a:ext cx="533400" cy="533400"/>
            <a:chOff x="1104" y="1632"/>
            <a:chExt cx="336" cy="336"/>
          </a:xfrm>
        </p:grpSpPr>
        <p:sp>
          <p:nvSpPr>
            <p:cNvPr id="26529" name="AutoShape 7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0" name="AutoShape 7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1" name="AutoShape 7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32" name="AutoShape 7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3" name="Group 754"/>
          <p:cNvGrpSpPr>
            <a:grpSpLocks/>
          </p:cNvGrpSpPr>
          <p:nvPr/>
        </p:nvGrpSpPr>
        <p:grpSpPr bwMode="auto">
          <a:xfrm rot="-5400000">
            <a:off x="2743200" y="3962400"/>
            <a:ext cx="533400" cy="533400"/>
            <a:chOff x="1104" y="1632"/>
            <a:chExt cx="336" cy="336"/>
          </a:xfrm>
        </p:grpSpPr>
        <p:sp>
          <p:nvSpPr>
            <p:cNvPr id="26525" name="AutoShape 7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6" name="AutoShape 7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7" name="AutoShape 7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8" name="AutoShape 7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4" name="Group 759"/>
          <p:cNvGrpSpPr>
            <a:grpSpLocks/>
          </p:cNvGrpSpPr>
          <p:nvPr/>
        </p:nvGrpSpPr>
        <p:grpSpPr bwMode="auto">
          <a:xfrm>
            <a:off x="2743200" y="3962400"/>
            <a:ext cx="533400" cy="533400"/>
            <a:chOff x="1104" y="1632"/>
            <a:chExt cx="336" cy="336"/>
          </a:xfrm>
        </p:grpSpPr>
        <p:sp>
          <p:nvSpPr>
            <p:cNvPr id="26521" name="AutoShape 7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2" name="AutoShape 7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3" name="AutoShape 7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4" name="AutoShape 7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5" name="Group 764"/>
          <p:cNvGrpSpPr>
            <a:grpSpLocks/>
          </p:cNvGrpSpPr>
          <p:nvPr/>
        </p:nvGrpSpPr>
        <p:grpSpPr bwMode="auto">
          <a:xfrm>
            <a:off x="2438400" y="4038600"/>
            <a:ext cx="533400" cy="533400"/>
            <a:chOff x="1104" y="1632"/>
            <a:chExt cx="336" cy="336"/>
          </a:xfrm>
        </p:grpSpPr>
        <p:sp>
          <p:nvSpPr>
            <p:cNvPr id="26517" name="AutoShape 7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8" name="AutoShape 7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9" name="AutoShape 7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20" name="AutoShape 7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6" name="Group 769"/>
          <p:cNvGrpSpPr>
            <a:grpSpLocks/>
          </p:cNvGrpSpPr>
          <p:nvPr/>
        </p:nvGrpSpPr>
        <p:grpSpPr bwMode="auto">
          <a:xfrm rot="-5400000">
            <a:off x="2590800" y="4191000"/>
            <a:ext cx="533400" cy="533400"/>
            <a:chOff x="1104" y="1632"/>
            <a:chExt cx="336" cy="336"/>
          </a:xfrm>
        </p:grpSpPr>
        <p:sp>
          <p:nvSpPr>
            <p:cNvPr id="26513" name="AutoShape 7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4" name="AutoShape 7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5" name="AutoShape 7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6" name="AutoShape 7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7" name="Group 774"/>
          <p:cNvGrpSpPr>
            <a:grpSpLocks/>
          </p:cNvGrpSpPr>
          <p:nvPr/>
        </p:nvGrpSpPr>
        <p:grpSpPr bwMode="auto">
          <a:xfrm>
            <a:off x="2590800" y="4191000"/>
            <a:ext cx="533400" cy="533400"/>
            <a:chOff x="1104" y="1632"/>
            <a:chExt cx="336" cy="336"/>
          </a:xfrm>
        </p:grpSpPr>
        <p:sp>
          <p:nvSpPr>
            <p:cNvPr id="26509" name="AutoShape 7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0" name="AutoShape 7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1" name="AutoShape 7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12" name="AutoShape 7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8" name="Group 779"/>
          <p:cNvGrpSpPr>
            <a:grpSpLocks/>
          </p:cNvGrpSpPr>
          <p:nvPr/>
        </p:nvGrpSpPr>
        <p:grpSpPr bwMode="auto">
          <a:xfrm>
            <a:off x="2743200" y="3962400"/>
            <a:ext cx="533400" cy="533400"/>
            <a:chOff x="1104" y="1632"/>
            <a:chExt cx="336" cy="336"/>
          </a:xfrm>
        </p:grpSpPr>
        <p:sp>
          <p:nvSpPr>
            <p:cNvPr id="26505" name="AutoShape 7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6" name="AutoShape 7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7" name="AutoShape 7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8" name="AutoShape 7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099" name="Group 784"/>
          <p:cNvGrpSpPr>
            <a:grpSpLocks/>
          </p:cNvGrpSpPr>
          <p:nvPr/>
        </p:nvGrpSpPr>
        <p:grpSpPr bwMode="auto">
          <a:xfrm rot="-5400000">
            <a:off x="2895600" y="4114800"/>
            <a:ext cx="533400" cy="533400"/>
            <a:chOff x="1104" y="1632"/>
            <a:chExt cx="336" cy="336"/>
          </a:xfrm>
        </p:grpSpPr>
        <p:sp>
          <p:nvSpPr>
            <p:cNvPr id="26501" name="AutoShape 7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2" name="AutoShape 7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3" name="AutoShape 7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4" name="AutoShape 7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0" name="Group 789"/>
          <p:cNvGrpSpPr>
            <a:grpSpLocks/>
          </p:cNvGrpSpPr>
          <p:nvPr/>
        </p:nvGrpSpPr>
        <p:grpSpPr bwMode="auto">
          <a:xfrm>
            <a:off x="2895600" y="4114800"/>
            <a:ext cx="533400" cy="533400"/>
            <a:chOff x="1104" y="1632"/>
            <a:chExt cx="336" cy="336"/>
          </a:xfrm>
        </p:grpSpPr>
        <p:sp>
          <p:nvSpPr>
            <p:cNvPr id="26497" name="AutoShape 7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8" name="AutoShape 7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9" name="AutoShape 7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500" name="AutoShape 7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1" name="Group 794"/>
          <p:cNvGrpSpPr>
            <a:grpSpLocks/>
          </p:cNvGrpSpPr>
          <p:nvPr/>
        </p:nvGrpSpPr>
        <p:grpSpPr bwMode="auto">
          <a:xfrm>
            <a:off x="2590800" y="4191000"/>
            <a:ext cx="533400" cy="533400"/>
            <a:chOff x="1104" y="1632"/>
            <a:chExt cx="336" cy="336"/>
          </a:xfrm>
        </p:grpSpPr>
        <p:sp>
          <p:nvSpPr>
            <p:cNvPr id="26493" name="AutoShape 7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4" name="AutoShape 7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5" name="AutoShape 7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6" name="AutoShape 7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2" name="Group 799"/>
          <p:cNvGrpSpPr>
            <a:grpSpLocks/>
          </p:cNvGrpSpPr>
          <p:nvPr/>
        </p:nvGrpSpPr>
        <p:grpSpPr bwMode="auto">
          <a:xfrm rot="-5400000">
            <a:off x="2743200" y="4343400"/>
            <a:ext cx="533400" cy="533400"/>
            <a:chOff x="1104" y="1632"/>
            <a:chExt cx="336" cy="336"/>
          </a:xfrm>
        </p:grpSpPr>
        <p:sp>
          <p:nvSpPr>
            <p:cNvPr id="26489" name="AutoShape 8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0" name="AutoShape 8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1" name="AutoShape 8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92" name="AutoShape 8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3" name="Group 804"/>
          <p:cNvGrpSpPr>
            <a:grpSpLocks/>
          </p:cNvGrpSpPr>
          <p:nvPr/>
        </p:nvGrpSpPr>
        <p:grpSpPr bwMode="auto">
          <a:xfrm>
            <a:off x="2743200" y="4343400"/>
            <a:ext cx="533400" cy="533400"/>
            <a:chOff x="1104" y="1632"/>
            <a:chExt cx="336" cy="336"/>
          </a:xfrm>
        </p:grpSpPr>
        <p:sp>
          <p:nvSpPr>
            <p:cNvPr id="26485" name="AutoShape 8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6" name="AutoShape 8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7" name="AutoShape 8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8" name="AutoShape 8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4" name="Group 809"/>
          <p:cNvGrpSpPr>
            <a:grpSpLocks/>
          </p:cNvGrpSpPr>
          <p:nvPr/>
        </p:nvGrpSpPr>
        <p:grpSpPr bwMode="auto">
          <a:xfrm>
            <a:off x="2895600" y="4114800"/>
            <a:ext cx="533400" cy="533400"/>
            <a:chOff x="1104" y="1632"/>
            <a:chExt cx="336" cy="336"/>
          </a:xfrm>
        </p:grpSpPr>
        <p:sp>
          <p:nvSpPr>
            <p:cNvPr id="26481" name="AutoShape 8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2" name="AutoShape 8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3" name="AutoShape 8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4" name="AutoShape 8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5" name="Group 814"/>
          <p:cNvGrpSpPr>
            <a:grpSpLocks/>
          </p:cNvGrpSpPr>
          <p:nvPr/>
        </p:nvGrpSpPr>
        <p:grpSpPr bwMode="auto">
          <a:xfrm rot="-5400000">
            <a:off x="3048000" y="4267200"/>
            <a:ext cx="533400" cy="533400"/>
            <a:chOff x="1104" y="1632"/>
            <a:chExt cx="336" cy="336"/>
          </a:xfrm>
        </p:grpSpPr>
        <p:sp>
          <p:nvSpPr>
            <p:cNvPr id="26477" name="AutoShape 8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8" name="AutoShape 8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9" name="AutoShape 8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80" name="AutoShape 8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6" name="Group 819"/>
          <p:cNvGrpSpPr>
            <a:grpSpLocks/>
          </p:cNvGrpSpPr>
          <p:nvPr/>
        </p:nvGrpSpPr>
        <p:grpSpPr bwMode="auto">
          <a:xfrm>
            <a:off x="3048000" y="4267200"/>
            <a:ext cx="533400" cy="533400"/>
            <a:chOff x="1104" y="1632"/>
            <a:chExt cx="336" cy="336"/>
          </a:xfrm>
        </p:grpSpPr>
        <p:sp>
          <p:nvSpPr>
            <p:cNvPr id="26473" name="AutoShape 8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4" name="AutoShape 8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5" name="AutoShape 8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6" name="AutoShape 8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7" name="Group 824"/>
          <p:cNvGrpSpPr>
            <a:grpSpLocks/>
          </p:cNvGrpSpPr>
          <p:nvPr/>
        </p:nvGrpSpPr>
        <p:grpSpPr bwMode="auto">
          <a:xfrm>
            <a:off x="2743200" y="4343400"/>
            <a:ext cx="533400" cy="533400"/>
            <a:chOff x="1104" y="1632"/>
            <a:chExt cx="336" cy="336"/>
          </a:xfrm>
        </p:grpSpPr>
        <p:sp>
          <p:nvSpPr>
            <p:cNvPr id="26469" name="AutoShape 8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0" name="AutoShape 8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1" name="AutoShape 8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72" name="AutoShape 8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8" name="Group 829"/>
          <p:cNvGrpSpPr>
            <a:grpSpLocks/>
          </p:cNvGrpSpPr>
          <p:nvPr/>
        </p:nvGrpSpPr>
        <p:grpSpPr bwMode="auto">
          <a:xfrm rot="-5400000">
            <a:off x="2895600" y="4495800"/>
            <a:ext cx="533400" cy="533400"/>
            <a:chOff x="1104" y="1632"/>
            <a:chExt cx="336" cy="336"/>
          </a:xfrm>
        </p:grpSpPr>
        <p:sp>
          <p:nvSpPr>
            <p:cNvPr id="26465" name="AutoShape 8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6" name="AutoShape 8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7" name="AutoShape 8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8" name="AutoShape 8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09" name="Group 834"/>
          <p:cNvGrpSpPr>
            <a:grpSpLocks/>
          </p:cNvGrpSpPr>
          <p:nvPr/>
        </p:nvGrpSpPr>
        <p:grpSpPr bwMode="auto">
          <a:xfrm>
            <a:off x="2895600" y="4495800"/>
            <a:ext cx="533400" cy="533400"/>
            <a:chOff x="1104" y="1632"/>
            <a:chExt cx="336" cy="336"/>
          </a:xfrm>
        </p:grpSpPr>
        <p:sp>
          <p:nvSpPr>
            <p:cNvPr id="26461" name="AutoShape 8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2" name="AutoShape 8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3" name="AutoShape 8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4" name="AutoShape 8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0" name="Group 839"/>
          <p:cNvGrpSpPr>
            <a:grpSpLocks/>
          </p:cNvGrpSpPr>
          <p:nvPr/>
        </p:nvGrpSpPr>
        <p:grpSpPr bwMode="auto">
          <a:xfrm>
            <a:off x="3048000" y="4267200"/>
            <a:ext cx="533400" cy="533400"/>
            <a:chOff x="1104" y="1632"/>
            <a:chExt cx="336" cy="336"/>
          </a:xfrm>
        </p:grpSpPr>
        <p:sp>
          <p:nvSpPr>
            <p:cNvPr id="26457" name="AutoShape 8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8" name="AutoShape 8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9" name="AutoShape 8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60" name="AutoShape 8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1" name="Group 844"/>
          <p:cNvGrpSpPr>
            <a:grpSpLocks/>
          </p:cNvGrpSpPr>
          <p:nvPr/>
        </p:nvGrpSpPr>
        <p:grpSpPr bwMode="auto">
          <a:xfrm rot="-5400000">
            <a:off x="3200400" y="4419600"/>
            <a:ext cx="533400" cy="533400"/>
            <a:chOff x="1104" y="1632"/>
            <a:chExt cx="336" cy="336"/>
          </a:xfrm>
        </p:grpSpPr>
        <p:sp>
          <p:nvSpPr>
            <p:cNvPr id="26453" name="AutoShape 84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4" name="AutoShape 84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5" name="AutoShape 84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6" name="AutoShape 84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2" name="Group 849"/>
          <p:cNvGrpSpPr>
            <a:grpSpLocks/>
          </p:cNvGrpSpPr>
          <p:nvPr/>
        </p:nvGrpSpPr>
        <p:grpSpPr bwMode="auto">
          <a:xfrm>
            <a:off x="3200400" y="4419600"/>
            <a:ext cx="533400" cy="533400"/>
            <a:chOff x="1104" y="1632"/>
            <a:chExt cx="336" cy="336"/>
          </a:xfrm>
        </p:grpSpPr>
        <p:sp>
          <p:nvSpPr>
            <p:cNvPr id="26449" name="AutoShape 85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0" name="AutoShape 85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1" name="AutoShape 85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52" name="AutoShape 85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3" name="Group 854"/>
          <p:cNvGrpSpPr>
            <a:grpSpLocks/>
          </p:cNvGrpSpPr>
          <p:nvPr/>
        </p:nvGrpSpPr>
        <p:grpSpPr bwMode="auto">
          <a:xfrm>
            <a:off x="2895600" y="4495800"/>
            <a:ext cx="533400" cy="533400"/>
            <a:chOff x="1104" y="1632"/>
            <a:chExt cx="336" cy="336"/>
          </a:xfrm>
        </p:grpSpPr>
        <p:sp>
          <p:nvSpPr>
            <p:cNvPr id="26445" name="AutoShape 85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6" name="AutoShape 85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7" name="AutoShape 85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8" name="AutoShape 85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4" name="Group 859"/>
          <p:cNvGrpSpPr>
            <a:grpSpLocks/>
          </p:cNvGrpSpPr>
          <p:nvPr/>
        </p:nvGrpSpPr>
        <p:grpSpPr bwMode="auto">
          <a:xfrm rot="-5400000">
            <a:off x="3048000" y="4648200"/>
            <a:ext cx="533400" cy="533400"/>
            <a:chOff x="1104" y="1632"/>
            <a:chExt cx="336" cy="336"/>
          </a:xfrm>
        </p:grpSpPr>
        <p:sp>
          <p:nvSpPr>
            <p:cNvPr id="26441" name="AutoShape 86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2" name="AutoShape 86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3" name="AutoShape 86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4" name="AutoShape 86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5" name="Group 864"/>
          <p:cNvGrpSpPr>
            <a:grpSpLocks/>
          </p:cNvGrpSpPr>
          <p:nvPr/>
        </p:nvGrpSpPr>
        <p:grpSpPr bwMode="auto">
          <a:xfrm>
            <a:off x="3048000" y="4648200"/>
            <a:ext cx="533400" cy="533400"/>
            <a:chOff x="1104" y="1632"/>
            <a:chExt cx="336" cy="336"/>
          </a:xfrm>
        </p:grpSpPr>
        <p:sp>
          <p:nvSpPr>
            <p:cNvPr id="26437" name="AutoShape 86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8" name="AutoShape 86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9" name="AutoShape 86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40" name="AutoShape 86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6" name="Group 869"/>
          <p:cNvGrpSpPr>
            <a:grpSpLocks/>
          </p:cNvGrpSpPr>
          <p:nvPr/>
        </p:nvGrpSpPr>
        <p:grpSpPr bwMode="auto">
          <a:xfrm>
            <a:off x="3048000" y="4267200"/>
            <a:ext cx="533400" cy="533400"/>
            <a:chOff x="1104" y="1632"/>
            <a:chExt cx="336" cy="336"/>
          </a:xfrm>
        </p:grpSpPr>
        <p:sp>
          <p:nvSpPr>
            <p:cNvPr id="26433" name="AutoShape 87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4" name="AutoShape 87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5" name="AutoShape 87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6" name="AutoShape 87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7" name="Group 874"/>
          <p:cNvGrpSpPr>
            <a:grpSpLocks/>
          </p:cNvGrpSpPr>
          <p:nvPr/>
        </p:nvGrpSpPr>
        <p:grpSpPr bwMode="auto">
          <a:xfrm rot="-5400000">
            <a:off x="3200400" y="4419600"/>
            <a:ext cx="533400" cy="533400"/>
            <a:chOff x="1104" y="1632"/>
            <a:chExt cx="336" cy="336"/>
          </a:xfrm>
        </p:grpSpPr>
        <p:sp>
          <p:nvSpPr>
            <p:cNvPr id="26429" name="AutoShape 87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0" name="AutoShape 87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1" name="AutoShape 87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32" name="AutoShape 87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8" name="Group 879"/>
          <p:cNvGrpSpPr>
            <a:grpSpLocks/>
          </p:cNvGrpSpPr>
          <p:nvPr/>
        </p:nvGrpSpPr>
        <p:grpSpPr bwMode="auto">
          <a:xfrm>
            <a:off x="3200400" y="4419600"/>
            <a:ext cx="533400" cy="533400"/>
            <a:chOff x="1104" y="1632"/>
            <a:chExt cx="336" cy="336"/>
          </a:xfrm>
        </p:grpSpPr>
        <p:sp>
          <p:nvSpPr>
            <p:cNvPr id="26425" name="AutoShape 88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6" name="AutoShape 88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7" name="AutoShape 88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8" name="AutoShape 88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19" name="Group 884"/>
          <p:cNvGrpSpPr>
            <a:grpSpLocks/>
          </p:cNvGrpSpPr>
          <p:nvPr/>
        </p:nvGrpSpPr>
        <p:grpSpPr bwMode="auto">
          <a:xfrm rot="-5400000">
            <a:off x="3352800" y="4572000"/>
            <a:ext cx="533400" cy="533400"/>
            <a:chOff x="1104" y="1632"/>
            <a:chExt cx="336" cy="336"/>
          </a:xfrm>
        </p:grpSpPr>
        <p:sp>
          <p:nvSpPr>
            <p:cNvPr id="26421" name="AutoShape 88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2" name="AutoShape 88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3" name="AutoShape 88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4" name="AutoShape 88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0" name="Group 889"/>
          <p:cNvGrpSpPr>
            <a:grpSpLocks/>
          </p:cNvGrpSpPr>
          <p:nvPr/>
        </p:nvGrpSpPr>
        <p:grpSpPr bwMode="auto">
          <a:xfrm>
            <a:off x="2895600" y="4495800"/>
            <a:ext cx="533400" cy="533400"/>
            <a:chOff x="1104" y="1632"/>
            <a:chExt cx="336" cy="336"/>
          </a:xfrm>
        </p:grpSpPr>
        <p:sp>
          <p:nvSpPr>
            <p:cNvPr id="26417" name="AutoShape 89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8" name="AutoShape 89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9" name="AutoShape 89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20" name="AutoShape 89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1" name="Group 894"/>
          <p:cNvGrpSpPr>
            <a:grpSpLocks/>
          </p:cNvGrpSpPr>
          <p:nvPr/>
        </p:nvGrpSpPr>
        <p:grpSpPr bwMode="auto">
          <a:xfrm rot="-5400000">
            <a:off x="3048000" y="4648200"/>
            <a:ext cx="533400" cy="533400"/>
            <a:chOff x="1104" y="1632"/>
            <a:chExt cx="336" cy="336"/>
          </a:xfrm>
        </p:grpSpPr>
        <p:sp>
          <p:nvSpPr>
            <p:cNvPr id="26413" name="AutoShape 89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4" name="AutoShape 89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5" name="AutoShape 89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6" name="AutoShape 89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2" name="Group 899"/>
          <p:cNvGrpSpPr>
            <a:grpSpLocks/>
          </p:cNvGrpSpPr>
          <p:nvPr/>
        </p:nvGrpSpPr>
        <p:grpSpPr bwMode="auto">
          <a:xfrm>
            <a:off x="3048000" y="4648200"/>
            <a:ext cx="533400" cy="533400"/>
            <a:chOff x="1104" y="1632"/>
            <a:chExt cx="336" cy="336"/>
          </a:xfrm>
        </p:grpSpPr>
        <p:sp>
          <p:nvSpPr>
            <p:cNvPr id="26409" name="AutoShape 90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0" name="AutoShape 90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1" name="AutoShape 90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12" name="AutoShape 90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3" name="Group 904"/>
          <p:cNvGrpSpPr>
            <a:grpSpLocks/>
          </p:cNvGrpSpPr>
          <p:nvPr/>
        </p:nvGrpSpPr>
        <p:grpSpPr bwMode="auto">
          <a:xfrm>
            <a:off x="3200400" y="4419600"/>
            <a:ext cx="533400" cy="533400"/>
            <a:chOff x="1104" y="1632"/>
            <a:chExt cx="336" cy="336"/>
          </a:xfrm>
        </p:grpSpPr>
        <p:sp>
          <p:nvSpPr>
            <p:cNvPr id="26405" name="AutoShape 90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6" name="AutoShape 90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7" name="AutoShape 90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8" name="AutoShape 90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4" name="Group 909"/>
          <p:cNvGrpSpPr>
            <a:grpSpLocks/>
          </p:cNvGrpSpPr>
          <p:nvPr/>
        </p:nvGrpSpPr>
        <p:grpSpPr bwMode="auto">
          <a:xfrm rot="-5400000">
            <a:off x="3352800" y="4572000"/>
            <a:ext cx="533400" cy="533400"/>
            <a:chOff x="1104" y="1632"/>
            <a:chExt cx="336" cy="336"/>
          </a:xfrm>
        </p:grpSpPr>
        <p:sp>
          <p:nvSpPr>
            <p:cNvPr id="26401" name="AutoShape 91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2" name="AutoShape 91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3" name="AutoShape 91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4" name="AutoShape 91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5" name="Group 914"/>
          <p:cNvGrpSpPr>
            <a:grpSpLocks/>
          </p:cNvGrpSpPr>
          <p:nvPr/>
        </p:nvGrpSpPr>
        <p:grpSpPr bwMode="auto">
          <a:xfrm>
            <a:off x="3352800" y="4572000"/>
            <a:ext cx="533400" cy="533400"/>
            <a:chOff x="1104" y="1632"/>
            <a:chExt cx="336" cy="336"/>
          </a:xfrm>
        </p:grpSpPr>
        <p:sp>
          <p:nvSpPr>
            <p:cNvPr id="26397" name="AutoShape 91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8" name="AutoShape 91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9" name="AutoShape 91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400" name="AutoShape 91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6" name="Group 919"/>
          <p:cNvGrpSpPr>
            <a:grpSpLocks/>
          </p:cNvGrpSpPr>
          <p:nvPr/>
        </p:nvGrpSpPr>
        <p:grpSpPr bwMode="auto">
          <a:xfrm>
            <a:off x="3048000" y="4648200"/>
            <a:ext cx="533400" cy="533400"/>
            <a:chOff x="1104" y="1632"/>
            <a:chExt cx="336" cy="336"/>
          </a:xfrm>
        </p:grpSpPr>
        <p:sp>
          <p:nvSpPr>
            <p:cNvPr id="26393" name="AutoShape 92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4" name="AutoShape 92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5" name="AutoShape 92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6" name="AutoShape 92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7" name="Group 924"/>
          <p:cNvGrpSpPr>
            <a:grpSpLocks/>
          </p:cNvGrpSpPr>
          <p:nvPr/>
        </p:nvGrpSpPr>
        <p:grpSpPr bwMode="auto">
          <a:xfrm rot="-5400000">
            <a:off x="3276600" y="3505200"/>
            <a:ext cx="533400" cy="533400"/>
            <a:chOff x="1104" y="1632"/>
            <a:chExt cx="336" cy="336"/>
          </a:xfrm>
        </p:grpSpPr>
        <p:sp>
          <p:nvSpPr>
            <p:cNvPr id="26389" name="AutoShape 92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0" name="AutoShape 92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1" name="AutoShape 92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92" name="AutoShape 92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8" name="Group 929"/>
          <p:cNvGrpSpPr>
            <a:grpSpLocks/>
          </p:cNvGrpSpPr>
          <p:nvPr/>
        </p:nvGrpSpPr>
        <p:grpSpPr bwMode="auto">
          <a:xfrm>
            <a:off x="3200400" y="4800600"/>
            <a:ext cx="533400" cy="533400"/>
            <a:chOff x="1104" y="1632"/>
            <a:chExt cx="336" cy="336"/>
          </a:xfrm>
        </p:grpSpPr>
        <p:sp>
          <p:nvSpPr>
            <p:cNvPr id="26385" name="AutoShape 93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6" name="AutoShape 93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7" name="AutoShape 93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8" name="AutoShape 93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29" name="Group 934"/>
          <p:cNvGrpSpPr>
            <a:grpSpLocks/>
          </p:cNvGrpSpPr>
          <p:nvPr/>
        </p:nvGrpSpPr>
        <p:grpSpPr bwMode="auto">
          <a:xfrm>
            <a:off x="3352800" y="4572000"/>
            <a:ext cx="533400" cy="533400"/>
            <a:chOff x="1104" y="1632"/>
            <a:chExt cx="336" cy="336"/>
          </a:xfrm>
        </p:grpSpPr>
        <p:sp>
          <p:nvSpPr>
            <p:cNvPr id="26381" name="AutoShape 935"/>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2" name="AutoShape 936"/>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3" name="AutoShape 937"/>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4" name="AutoShape 938"/>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30" name="Group 939"/>
          <p:cNvGrpSpPr>
            <a:grpSpLocks/>
          </p:cNvGrpSpPr>
          <p:nvPr/>
        </p:nvGrpSpPr>
        <p:grpSpPr bwMode="auto">
          <a:xfrm>
            <a:off x="3200400" y="4800600"/>
            <a:ext cx="533400" cy="533400"/>
            <a:chOff x="1104" y="1632"/>
            <a:chExt cx="336" cy="336"/>
          </a:xfrm>
        </p:grpSpPr>
        <p:sp>
          <p:nvSpPr>
            <p:cNvPr id="26377" name="AutoShape 940"/>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8" name="AutoShape 941"/>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9" name="AutoShape 942"/>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80" name="AutoShape 943"/>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131" name="Oval 944"/>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2" name="Oval 945"/>
          <p:cNvSpPr>
            <a:spLocks noChangeArrowheads="1"/>
          </p:cNvSpPr>
          <p:nvPr/>
        </p:nvSpPr>
        <p:spPr bwMode="auto">
          <a:xfrm>
            <a:off x="48006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3" name="Oval 946"/>
          <p:cNvSpPr>
            <a:spLocks noChangeArrowheads="1"/>
          </p:cNvSpPr>
          <p:nvPr/>
        </p:nvSpPr>
        <p:spPr bwMode="auto">
          <a:xfrm>
            <a:off x="47244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4" name="Oval 947"/>
          <p:cNvSpPr>
            <a:spLocks noChangeArrowheads="1"/>
          </p:cNvSpPr>
          <p:nvPr/>
        </p:nvSpPr>
        <p:spPr bwMode="auto">
          <a:xfrm>
            <a:off x="4800600" y="35814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5" name="Oval 948"/>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6" name="Oval 949"/>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7" name="Oval 950"/>
          <p:cNvSpPr>
            <a:spLocks noChangeArrowheads="1"/>
          </p:cNvSpPr>
          <p:nvPr/>
        </p:nvSpPr>
        <p:spPr bwMode="auto">
          <a:xfrm>
            <a:off x="4800600" y="38862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38" name="Oval 951"/>
          <p:cNvSpPr>
            <a:spLocks noChangeArrowheads="1"/>
          </p:cNvSpPr>
          <p:nvPr/>
        </p:nvSpPr>
        <p:spPr bwMode="auto">
          <a:xfrm>
            <a:off x="4876800" y="381000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6139" name="Group 952"/>
          <p:cNvGrpSpPr>
            <a:grpSpLocks/>
          </p:cNvGrpSpPr>
          <p:nvPr/>
        </p:nvGrpSpPr>
        <p:grpSpPr bwMode="auto">
          <a:xfrm>
            <a:off x="3200400" y="3657600"/>
            <a:ext cx="533400" cy="533400"/>
            <a:chOff x="1104" y="1632"/>
            <a:chExt cx="336" cy="336"/>
          </a:xfrm>
        </p:grpSpPr>
        <p:sp>
          <p:nvSpPr>
            <p:cNvPr id="26373" name="AutoShape 9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4" name="AutoShape 9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5" name="AutoShape 9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6" name="AutoShape 9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0" name="Group 957"/>
          <p:cNvGrpSpPr>
            <a:grpSpLocks/>
          </p:cNvGrpSpPr>
          <p:nvPr/>
        </p:nvGrpSpPr>
        <p:grpSpPr bwMode="auto">
          <a:xfrm rot="-5400000">
            <a:off x="3429000" y="3657600"/>
            <a:ext cx="533400" cy="533400"/>
            <a:chOff x="1104" y="1632"/>
            <a:chExt cx="336" cy="336"/>
          </a:xfrm>
        </p:grpSpPr>
        <p:sp>
          <p:nvSpPr>
            <p:cNvPr id="26369" name="AutoShape 9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0" name="AutoShape 9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1" name="AutoShape 9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72" name="AutoShape 9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1" name="Group 962"/>
          <p:cNvGrpSpPr>
            <a:grpSpLocks/>
          </p:cNvGrpSpPr>
          <p:nvPr/>
        </p:nvGrpSpPr>
        <p:grpSpPr bwMode="auto">
          <a:xfrm>
            <a:off x="3352800" y="3810000"/>
            <a:ext cx="533400" cy="533400"/>
            <a:chOff x="1104" y="1632"/>
            <a:chExt cx="336" cy="336"/>
          </a:xfrm>
        </p:grpSpPr>
        <p:sp>
          <p:nvSpPr>
            <p:cNvPr id="26365" name="AutoShape 9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6" name="AutoShape 9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7" name="AutoShape 9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8" name="AutoShape 9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2" name="Group 967"/>
          <p:cNvGrpSpPr>
            <a:grpSpLocks/>
          </p:cNvGrpSpPr>
          <p:nvPr/>
        </p:nvGrpSpPr>
        <p:grpSpPr bwMode="auto">
          <a:xfrm rot="-5400000">
            <a:off x="3505200" y="3962400"/>
            <a:ext cx="533400" cy="533400"/>
            <a:chOff x="1104" y="1632"/>
            <a:chExt cx="336" cy="336"/>
          </a:xfrm>
        </p:grpSpPr>
        <p:sp>
          <p:nvSpPr>
            <p:cNvPr id="26361" name="AutoShape 9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2" name="AutoShape 9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3" name="AutoShape 9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4" name="AutoShape 9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3" name="Group 972"/>
          <p:cNvGrpSpPr>
            <a:grpSpLocks/>
          </p:cNvGrpSpPr>
          <p:nvPr/>
        </p:nvGrpSpPr>
        <p:grpSpPr bwMode="auto">
          <a:xfrm>
            <a:off x="3200400" y="3886200"/>
            <a:ext cx="533400" cy="533400"/>
            <a:chOff x="1104" y="1632"/>
            <a:chExt cx="336" cy="336"/>
          </a:xfrm>
        </p:grpSpPr>
        <p:sp>
          <p:nvSpPr>
            <p:cNvPr id="26357" name="AutoShape 9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8" name="AutoShape 9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9" name="AutoShape 9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60" name="AutoShape 9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4" name="Group 977"/>
          <p:cNvGrpSpPr>
            <a:grpSpLocks/>
          </p:cNvGrpSpPr>
          <p:nvPr/>
        </p:nvGrpSpPr>
        <p:grpSpPr bwMode="auto">
          <a:xfrm rot="-5400000">
            <a:off x="3200400" y="4038600"/>
            <a:ext cx="533400" cy="533400"/>
            <a:chOff x="1104" y="1632"/>
            <a:chExt cx="336" cy="336"/>
          </a:xfrm>
        </p:grpSpPr>
        <p:sp>
          <p:nvSpPr>
            <p:cNvPr id="26353" name="AutoShape 9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4" name="AutoShape 9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5" name="AutoShape 9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6" name="AutoShape 9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5" name="Group 982"/>
          <p:cNvGrpSpPr>
            <a:grpSpLocks/>
          </p:cNvGrpSpPr>
          <p:nvPr/>
        </p:nvGrpSpPr>
        <p:grpSpPr bwMode="auto">
          <a:xfrm>
            <a:off x="3200400" y="4038600"/>
            <a:ext cx="533400" cy="533400"/>
            <a:chOff x="1104" y="1632"/>
            <a:chExt cx="336" cy="336"/>
          </a:xfrm>
        </p:grpSpPr>
        <p:sp>
          <p:nvSpPr>
            <p:cNvPr id="26349" name="AutoShape 9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0" name="AutoShape 9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1" name="AutoShape 9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52" name="AutoShape 9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6" name="Group 987"/>
          <p:cNvGrpSpPr>
            <a:grpSpLocks/>
          </p:cNvGrpSpPr>
          <p:nvPr/>
        </p:nvGrpSpPr>
        <p:grpSpPr bwMode="auto">
          <a:xfrm>
            <a:off x="3352800" y="3810000"/>
            <a:ext cx="533400" cy="533400"/>
            <a:chOff x="1104" y="1632"/>
            <a:chExt cx="336" cy="336"/>
          </a:xfrm>
        </p:grpSpPr>
        <p:sp>
          <p:nvSpPr>
            <p:cNvPr id="26345" name="AutoShape 9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6" name="AutoShape 9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7" name="AutoShape 9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8" name="AutoShape 9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7" name="Group 992"/>
          <p:cNvGrpSpPr>
            <a:grpSpLocks/>
          </p:cNvGrpSpPr>
          <p:nvPr/>
        </p:nvGrpSpPr>
        <p:grpSpPr bwMode="auto">
          <a:xfrm rot="-5400000">
            <a:off x="3505200" y="3962400"/>
            <a:ext cx="533400" cy="533400"/>
            <a:chOff x="1104" y="1632"/>
            <a:chExt cx="336" cy="336"/>
          </a:xfrm>
        </p:grpSpPr>
        <p:sp>
          <p:nvSpPr>
            <p:cNvPr id="26341" name="AutoShape 9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2" name="AutoShape 9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3" name="AutoShape 9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4" name="AutoShape 9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8" name="Group 997"/>
          <p:cNvGrpSpPr>
            <a:grpSpLocks/>
          </p:cNvGrpSpPr>
          <p:nvPr/>
        </p:nvGrpSpPr>
        <p:grpSpPr bwMode="auto">
          <a:xfrm>
            <a:off x="3505200" y="3962400"/>
            <a:ext cx="533400" cy="533400"/>
            <a:chOff x="1104" y="1632"/>
            <a:chExt cx="336" cy="336"/>
          </a:xfrm>
        </p:grpSpPr>
        <p:sp>
          <p:nvSpPr>
            <p:cNvPr id="26337" name="AutoShape 9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8" name="AutoShape 9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9" name="AutoShape 10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40" name="AutoShape 10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49" name="Group 1002"/>
          <p:cNvGrpSpPr>
            <a:grpSpLocks/>
          </p:cNvGrpSpPr>
          <p:nvPr/>
        </p:nvGrpSpPr>
        <p:grpSpPr bwMode="auto">
          <a:xfrm>
            <a:off x="3200400" y="4038600"/>
            <a:ext cx="533400" cy="533400"/>
            <a:chOff x="1104" y="1632"/>
            <a:chExt cx="336" cy="336"/>
          </a:xfrm>
        </p:grpSpPr>
        <p:sp>
          <p:nvSpPr>
            <p:cNvPr id="26333" name="AutoShape 10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4" name="AutoShape 10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5" name="AutoShape 10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6" name="AutoShape 10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0" name="Group 1007"/>
          <p:cNvGrpSpPr>
            <a:grpSpLocks/>
          </p:cNvGrpSpPr>
          <p:nvPr/>
        </p:nvGrpSpPr>
        <p:grpSpPr bwMode="auto">
          <a:xfrm rot="-5400000">
            <a:off x="3352800" y="4191000"/>
            <a:ext cx="533400" cy="533400"/>
            <a:chOff x="1104" y="1632"/>
            <a:chExt cx="336" cy="336"/>
          </a:xfrm>
        </p:grpSpPr>
        <p:sp>
          <p:nvSpPr>
            <p:cNvPr id="26329" name="AutoShape 10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0" name="AutoShape 10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1" name="AutoShape 10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32" name="AutoShape 10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1" name="Group 1012"/>
          <p:cNvGrpSpPr>
            <a:grpSpLocks/>
          </p:cNvGrpSpPr>
          <p:nvPr/>
        </p:nvGrpSpPr>
        <p:grpSpPr bwMode="auto">
          <a:xfrm>
            <a:off x="3352800" y="4191000"/>
            <a:ext cx="533400" cy="533400"/>
            <a:chOff x="1104" y="1632"/>
            <a:chExt cx="336" cy="336"/>
          </a:xfrm>
        </p:grpSpPr>
        <p:sp>
          <p:nvSpPr>
            <p:cNvPr id="26325" name="AutoShape 10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6" name="AutoShape 10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7" name="AutoShape 10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8" name="AutoShape 10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2" name="Group 1017"/>
          <p:cNvGrpSpPr>
            <a:grpSpLocks/>
          </p:cNvGrpSpPr>
          <p:nvPr/>
        </p:nvGrpSpPr>
        <p:grpSpPr bwMode="auto">
          <a:xfrm>
            <a:off x="3505200" y="3962400"/>
            <a:ext cx="533400" cy="533400"/>
            <a:chOff x="1104" y="1632"/>
            <a:chExt cx="336" cy="336"/>
          </a:xfrm>
        </p:grpSpPr>
        <p:sp>
          <p:nvSpPr>
            <p:cNvPr id="26321" name="AutoShape 10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2" name="AutoShape 10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3" name="AutoShape 10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4" name="AutoShape 10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3" name="Group 1022"/>
          <p:cNvGrpSpPr>
            <a:grpSpLocks/>
          </p:cNvGrpSpPr>
          <p:nvPr/>
        </p:nvGrpSpPr>
        <p:grpSpPr bwMode="auto">
          <a:xfrm rot="-5400000">
            <a:off x="3657600" y="4114800"/>
            <a:ext cx="533400" cy="533400"/>
            <a:chOff x="1104" y="1632"/>
            <a:chExt cx="336" cy="336"/>
          </a:xfrm>
        </p:grpSpPr>
        <p:sp>
          <p:nvSpPr>
            <p:cNvPr id="26317" name="AutoShape 10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8" name="AutoShape 10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9" name="AutoShape 10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20" name="AutoShape 10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4" name="Group 1027"/>
          <p:cNvGrpSpPr>
            <a:grpSpLocks/>
          </p:cNvGrpSpPr>
          <p:nvPr/>
        </p:nvGrpSpPr>
        <p:grpSpPr bwMode="auto">
          <a:xfrm>
            <a:off x="3657600" y="4114800"/>
            <a:ext cx="533400" cy="533400"/>
            <a:chOff x="1104" y="1632"/>
            <a:chExt cx="336" cy="336"/>
          </a:xfrm>
        </p:grpSpPr>
        <p:sp>
          <p:nvSpPr>
            <p:cNvPr id="26313" name="AutoShape 10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4" name="AutoShape 10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5" name="AutoShape 10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6" name="AutoShape 10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5" name="Group 1032"/>
          <p:cNvGrpSpPr>
            <a:grpSpLocks/>
          </p:cNvGrpSpPr>
          <p:nvPr/>
        </p:nvGrpSpPr>
        <p:grpSpPr bwMode="auto">
          <a:xfrm>
            <a:off x="3352800" y="4191000"/>
            <a:ext cx="533400" cy="533400"/>
            <a:chOff x="1104" y="1632"/>
            <a:chExt cx="336" cy="336"/>
          </a:xfrm>
        </p:grpSpPr>
        <p:sp>
          <p:nvSpPr>
            <p:cNvPr id="26309" name="AutoShape 10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0" name="AutoShape 10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1" name="AutoShape 10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12" name="AutoShape 10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6" name="Group 1037"/>
          <p:cNvGrpSpPr>
            <a:grpSpLocks/>
          </p:cNvGrpSpPr>
          <p:nvPr/>
        </p:nvGrpSpPr>
        <p:grpSpPr bwMode="auto">
          <a:xfrm rot="-5400000">
            <a:off x="3352800" y="4343400"/>
            <a:ext cx="533400" cy="533400"/>
            <a:chOff x="1104" y="1632"/>
            <a:chExt cx="336" cy="336"/>
          </a:xfrm>
        </p:grpSpPr>
        <p:sp>
          <p:nvSpPr>
            <p:cNvPr id="26305" name="AutoShape 10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6" name="AutoShape 10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7" name="AutoShape 10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8" name="AutoShape 10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7" name="Group 1042"/>
          <p:cNvGrpSpPr>
            <a:grpSpLocks/>
          </p:cNvGrpSpPr>
          <p:nvPr/>
        </p:nvGrpSpPr>
        <p:grpSpPr bwMode="auto">
          <a:xfrm>
            <a:off x="3352800" y="4343400"/>
            <a:ext cx="533400" cy="533400"/>
            <a:chOff x="1104" y="1632"/>
            <a:chExt cx="336" cy="336"/>
          </a:xfrm>
        </p:grpSpPr>
        <p:sp>
          <p:nvSpPr>
            <p:cNvPr id="26301" name="AutoShape 10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2" name="AutoShape 10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3" name="AutoShape 10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4" name="AutoShape 10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8" name="Group 1047"/>
          <p:cNvGrpSpPr>
            <a:grpSpLocks/>
          </p:cNvGrpSpPr>
          <p:nvPr/>
        </p:nvGrpSpPr>
        <p:grpSpPr bwMode="auto">
          <a:xfrm>
            <a:off x="3657600" y="4114800"/>
            <a:ext cx="533400" cy="533400"/>
            <a:chOff x="1104" y="1632"/>
            <a:chExt cx="336" cy="336"/>
          </a:xfrm>
        </p:grpSpPr>
        <p:sp>
          <p:nvSpPr>
            <p:cNvPr id="26297" name="AutoShape 10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8" name="AutoShape 10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9" name="AutoShape 10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300" name="AutoShape 10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59" name="Group 1052"/>
          <p:cNvGrpSpPr>
            <a:grpSpLocks/>
          </p:cNvGrpSpPr>
          <p:nvPr/>
        </p:nvGrpSpPr>
        <p:grpSpPr bwMode="auto">
          <a:xfrm rot="-5400000">
            <a:off x="3810000" y="4267200"/>
            <a:ext cx="533400" cy="533400"/>
            <a:chOff x="1104" y="1632"/>
            <a:chExt cx="336" cy="336"/>
          </a:xfrm>
        </p:grpSpPr>
        <p:sp>
          <p:nvSpPr>
            <p:cNvPr id="26293" name="AutoShape 10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4" name="AutoShape 10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5" name="AutoShape 10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6" name="AutoShape 10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0" name="Group 1057"/>
          <p:cNvGrpSpPr>
            <a:grpSpLocks/>
          </p:cNvGrpSpPr>
          <p:nvPr/>
        </p:nvGrpSpPr>
        <p:grpSpPr bwMode="auto">
          <a:xfrm>
            <a:off x="3810000" y="4267200"/>
            <a:ext cx="533400" cy="533400"/>
            <a:chOff x="1104" y="1632"/>
            <a:chExt cx="336" cy="336"/>
          </a:xfrm>
        </p:grpSpPr>
        <p:sp>
          <p:nvSpPr>
            <p:cNvPr id="26289" name="AutoShape 10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0" name="AutoShape 10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1" name="AutoShape 10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92" name="AutoShape 10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1" name="Group 1062"/>
          <p:cNvGrpSpPr>
            <a:grpSpLocks/>
          </p:cNvGrpSpPr>
          <p:nvPr/>
        </p:nvGrpSpPr>
        <p:grpSpPr bwMode="auto">
          <a:xfrm>
            <a:off x="3352800" y="4343400"/>
            <a:ext cx="533400" cy="533400"/>
            <a:chOff x="1104" y="1632"/>
            <a:chExt cx="336" cy="336"/>
          </a:xfrm>
        </p:grpSpPr>
        <p:sp>
          <p:nvSpPr>
            <p:cNvPr id="26285" name="AutoShape 10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6" name="AutoShape 10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7" name="AutoShape 10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8" name="AutoShape 10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2" name="Group 1067"/>
          <p:cNvGrpSpPr>
            <a:grpSpLocks/>
          </p:cNvGrpSpPr>
          <p:nvPr/>
        </p:nvGrpSpPr>
        <p:grpSpPr bwMode="auto">
          <a:xfrm rot="-5400000">
            <a:off x="3657600" y="4495800"/>
            <a:ext cx="533400" cy="533400"/>
            <a:chOff x="1104" y="1632"/>
            <a:chExt cx="336" cy="336"/>
          </a:xfrm>
        </p:grpSpPr>
        <p:sp>
          <p:nvSpPr>
            <p:cNvPr id="26281" name="AutoShape 10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2" name="AutoShape 10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3" name="AutoShape 10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4" name="AutoShape 10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3" name="Group 1072"/>
          <p:cNvGrpSpPr>
            <a:grpSpLocks/>
          </p:cNvGrpSpPr>
          <p:nvPr/>
        </p:nvGrpSpPr>
        <p:grpSpPr bwMode="auto">
          <a:xfrm>
            <a:off x="3657600" y="4495800"/>
            <a:ext cx="533400" cy="533400"/>
            <a:chOff x="1104" y="1632"/>
            <a:chExt cx="336" cy="336"/>
          </a:xfrm>
        </p:grpSpPr>
        <p:sp>
          <p:nvSpPr>
            <p:cNvPr id="26277" name="AutoShape 10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8" name="AutoShape 10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9" name="AutoShape 10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80" name="AutoShape 10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4" name="Group 1077"/>
          <p:cNvGrpSpPr>
            <a:grpSpLocks/>
          </p:cNvGrpSpPr>
          <p:nvPr/>
        </p:nvGrpSpPr>
        <p:grpSpPr bwMode="auto">
          <a:xfrm>
            <a:off x="3810000" y="4267200"/>
            <a:ext cx="533400" cy="533400"/>
            <a:chOff x="1104" y="1632"/>
            <a:chExt cx="336" cy="336"/>
          </a:xfrm>
        </p:grpSpPr>
        <p:sp>
          <p:nvSpPr>
            <p:cNvPr id="26273" name="AutoShape 10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4" name="AutoShape 10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5" name="AutoShape 10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6" name="AutoShape 10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5" name="Group 1082"/>
          <p:cNvGrpSpPr>
            <a:grpSpLocks/>
          </p:cNvGrpSpPr>
          <p:nvPr/>
        </p:nvGrpSpPr>
        <p:grpSpPr bwMode="auto">
          <a:xfrm rot="-5400000">
            <a:off x="3962400" y="4419600"/>
            <a:ext cx="533400" cy="533400"/>
            <a:chOff x="1104" y="1632"/>
            <a:chExt cx="336" cy="336"/>
          </a:xfrm>
        </p:grpSpPr>
        <p:sp>
          <p:nvSpPr>
            <p:cNvPr id="26269" name="AutoShape 10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0" name="AutoShape 10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1" name="AutoShape 10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72" name="AutoShape 10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6" name="Group 1087"/>
          <p:cNvGrpSpPr>
            <a:grpSpLocks/>
          </p:cNvGrpSpPr>
          <p:nvPr/>
        </p:nvGrpSpPr>
        <p:grpSpPr bwMode="auto">
          <a:xfrm>
            <a:off x="3962400" y="4419600"/>
            <a:ext cx="533400" cy="533400"/>
            <a:chOff x="1104" y="1632"/>
            <a:chExt cx="336" cy="336"/>
          </a:xfrm>
        </p:grpSpPr>
        <p:sp>
          <p:nvSpPr>
            <p:cNvPr id="26265" name="AutoShape 108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6" name="AutoShape 108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7" name="AutoShape 109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8" name="AutoShape 109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7" name="Group 1092"/>
          <p:cNvGrpSpPr>
            <a:grpSpLocks/>
          </p:cNvGrpSpPr>
          <p:nvPr/>
        </p:nvGrpSpPr>
        <p:grpSpPr bwMode="auto">
          <a:xfrm>
            <a:off x="3657600" y="4495800"/>
            <a:ext cx="533400" cy="533400"/>
            <a:chOff x="1104" y="1632"/>
            <a:chExt cx="336" cy="336"/>
          </a:xfrm>
        </p:grpSpPr>
        <p:sp>
          <p:nvSpPr>
            <p:cNvPr id="26261" name="AutoShape 109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2" name="AutoShape 109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3" name="AutoShape 109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4" name="AutoShape 109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8" name="Group 1097"/>
          <p:cNvGrpSpPr>
            <a:grpSpLocks/>
          </p:cNvGrpSpPr>
          <p:nvPr/>
        </p:nvGrpSpPr>
        <p:grpSpPr bwMode="auto">
          <a:xfrm rot="-5400000">
            <a:off x="3810000" y="4648200"/>
            <a:ext cx="533400" cy="533400"/>
            <a:chOff x="1104" y="1632"/>
            <a:chExt cx="336" cy="336"/>
          </a:xfrm>
        </p:grpSpPr>
        <p:sp>
          <p:nvSpPr>
            <p:cNvPr id="26257" name="AutoShape 109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8" name="AutoShape 109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9" name="AutoShape 110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60" name="AutoShape 110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69" name="Group 1102"/>
          <p:cNvGrpSpPr>
            <a:grpSpLocks/>
          </p:cNvGrpSpPr>
          <p:nvPr/>
        </p:nvGrpSpPr>
        <p:grpSpPr bwMode="auto">
          <a:xfrm>
            <a:off x="3810000" y="4648200"/>
            <a:ext cx="533400" cy="533400"/>
            <a:chOff x="1104" y="1632"/>
            <a:chExt cx="336" cy="336"/>
          </a:xfrm>
        </p:grpSpPr>
        <p:sp>
          <p:nvSpPr>
            <p:cNvPr id="26253" name="AutoShape 110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4" name="AutoShape 110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5" name="AutoShape 110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6" name="AutoShape 110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0" name="Group 1107"/>
          <p:cNvGrpSpPr>
            <a:grpSpLocks/>
          </p:cNvGrpSpPr>
          <p:nvPr/>
        </p:nvGrpSpPr>
        <p:grpSpPr bwMode="auto">
          <a:xfrm>
            <a:off x="3810000" y="4267200"/>
            <a:ext cx="533400" cy="533400"/>
            <a:chOff x="1104" y="1632"/>
            <a:chExt cx="336" cy="336"/>
          </a:xfrm>
        </p:grpSpPr>
        <p:sp>
          <p:nvSpPr>
            <p:cNvPr id="26249" name="AutoShape 110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0" name="AutoShape 110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1" name="AutoShape 111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52" name="AutoShape 111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1" name="Group 1112"/>
          <p:cNvGrpSpPr>
            <a:grpSpLocks/>
          </p:cNvGrpSpPr>
          <p:nvPr/>
        </p:nvGrpSpPr>
        <p:grpSpPr bwMode="auto">
          <a:xfrm rot="-5400000">
            <a:off x="4038600" y="4267200"/>
            <a:ext cx="533400" cy="533400"/>
            <a:chOff x="1104" y="1632"/>
            <a:chExt cx="336" cy="336"/>
          </a:xfrm>
        </p:grpSpPr>
        <p:sp>
          <p:nvSpPr>
            <p:cNvPr id="26245" name="AutoShape 111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6" name="AutoShape 111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7" name="AutoShape 111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8" name="AutoShape 111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2" name="Group 1117"/>
          <p:cNvGrpSpPr>
            <a:grpSpLocks/>
          </p:cNvGrpSpPr>
          <p:nvPr/>
        </p:nvGrpSpPr>
        <p:grpSpPr bwMode="auto">
          <a:xfrm>
            <a:off x="3962400" y="4419600"/>
            <a:ext cx="533400" cy="533400"/>
            <a:chOff x="1104" y="1632"/>
            <a:chExt cx="336" cy="336"/>
          </a:xfrm>
        </p:grpSpPr>
        <p:sp>
          <p:nvSpPr>
            <p:cNvPr id="26241" name="AutoShape 111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2" name="AutoShape 111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3" name="AutoShape 112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4" name="AutoShape 112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3" name="Group 1122"/>
          <p:cNvGrpSpPr>
            <a:grpSpLocks/>
          </p:cNvGrpSpPr>
          <p:nvPr/>
        </p:nvGrpSpPr>
        <p:grpSpPr bwMode="auto">
          <a:xfrm rot="-5400000">
            <a:off x="4114800" y="4572000"/>
            <a:ext cx="533400" cy="533400"/>
            <a:chOff x="1104" y="1632"/>
            <a:chExt cx="336" cy="336"/>
          </a:xfrm>
        </p:grpSpPr>
        <p:sp>
          <p:nvSpPr>
            <p:cNvPr id="26237" name="AutoShape 112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8" name="AutoShape 112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9" name="AutoShape 112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40" name="AutoShape 112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4" name="Group 1127"/>
          <p:cNvGrpSpPr>
            <a:grpSpLocks/>
          </p:cNvGrpSpPr>
          <p:nvPr/>
        </p:nvGrpSpPr>
        <p:grpSpPr bwMode="auto">
          <a:xfrm>
            <a:off x="3657600" y="4495800"/>
            <a:ext cx="533400" cy="533400"/>
            <a:chOff x="1104" y="1632"/>
            <a:chExt cx="336" cy="336"/>
          </a:xfrm>
        </p:grpSpPr>
        <p:sp>
          <p:nvSpPr>
            <p:cNvPr id="26233" name="AutoShape 112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4" name="AutoShape 112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5" name="AutoShape 113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6" name="AutoShape 113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5" name="Group 1132"/>
          <p:cNvGrpSpPr>
            <a:grpSpLocks/>
          </p:cNvGrpSpPr>
          <p:nvPr/>
        </p:nvGrpSpPr>
        <p:grpSpPr bwMode="auto">
          <a:xfrm rot="-5400000">
            <a:off x="3810000" y="4648200"/>
            <a:ext cx="533400" cy="533400"/>
            <a:chOff x="1104" y="1632"/>
            <a:chExt cx="336" cy="336"/>
          </a:xfrm>
        </p:grpSpPr>
        <p:sp>
          <p:nvSpPr>
            <p:cNvPr id="26229" name="AutoShape 113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0" name="AutoShape 113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1" name="AutoShape 113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32" name="AutoShape 113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6" name="Group 1137"/>
          <p:cNvGrpSpPr>
            <a:grpSpLocks/>
          </p:cNvGrpSpPr>
          <p:nvPr/>
        </p:nvGrpSpPr>
        <p:grpSpPr bwMode="auto">
          <a:xfrm>
            <a:off x="3810000" y="4648200"/>
            <a:ext cx="533400" cy="533400"/>
            <a:chOff x="1104" y="1632"/>
            <a:chExt cx="336" cy="336"/>
          </a:xfrm>
        </p:grpSpPr>
        <p:sp>
          <p:nvSpPr>
            <p:cNvPr id="26225" name="AutoShape 113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6" name="AutoShape 113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7" name="AutoShape 114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8" name="AutoShape 114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7" name="Group 1142"/>
          <p:cNvGrpSpPr>
            <a:grpSpLocks/>
          </p:cNvGrpSpPr>
          <p:nvPr/>
        </p:nvGrpSpPr>
        <p:grpSpPr bwMode="auto">
          <a:xfrm>
            <a:off x="3962400" y="4419600"/>
            <a:ext cx="533400" cy="533400"/>
            <a:chOff x="1104" y="1632"/>
            <a:chExt cx="336" cy="336"/>
          </a:xfrm>
        </p:grpSpPr>
        <p:sp>
          <p:nvSpPr>
            <p:cNvPr id="26221" name="AutoShape 114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2" name="AutoShape 114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3" name="AutoShape 114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4" name="AutoShape 114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8" name="Group 1147"/>
          <p:cNvGrpSpPr>
            <a:grpSpLocks/>
          </p:cNvGrpSpPr>
          <p:nvPr/>
        </p:nvGrpSpPr>
        <p:grpSpPr bwMode="auto">
          <a:xfrm rot="-5400000">
            <a:off x="4114800" y="4419600"/>
            <a:ext cx="533400" cy="533400"/>
            <a:chOff x="1104" y="1632"/>
            <a:chExt cx="336" cy="336"/>
          </a:xfrm>
        </p:grpSpPr>
        <p:sp>
          <p:nvSpPr>
            <p:cNvPr id="26217" name="AutoShape 114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8" name="AutoShape 114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9" name="AutoShape 115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20" name="AutoShape 115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79" name="Group 1152"/>
          <p:cNvGrpSpPr>
            <a:grpSpLocks/>
          </p:cNvGrpSpPr>
          <p:nvPr/>
        </p:nvGrpSpPr>
        <p:grpSpPr bwMode="auto">
          <a:xfrm>
            <a:off x="4114800" y="4572000"/>
            <a:ext cx="533400" cy="533400"/>
            <a:chOff x="1104" y="1632"/>
            <a:chExt cx="336" cy="336"/>
          </a:xfrm>
        </p:grpSpPr>
        <p:sp>
          <p:nvSpPr>
            <p:cNvPr id="26213" name="AutoShape 115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4" name="AutoShape 115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5" name="AutoShape 115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6" name="AutoShape 115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0" name="Group 1157"/>
          <p:cNvGrpSpPr>
            <a:grpSpLocks/>
          </p:cNvGrpSpPr>
          <p:nvPr/>
        </p:nvGrpSpPr>
        <p:grpSpPr bwMode="auto">
          <a:xfrm>
            <a:off x="3810000" y="4648200"/>
            <a:ext cx="533400" cy="533400"/>
            <a:chOff x="1104" y="1632"/>
            <a:chExt cx="336" cy="336"/>
          </a:xfrm>
        </p:grpSpPr>
        <p:sp>
          <p:nvSpPr>
            <p:cNvPr id="26209" name="AutoShape 115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0" name="AutoShape 115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1" name="AutoShape 116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12" name="AutoShape 116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1" name="Group 1162"/>
          <p:cNvGrpSpPr>
            <a:grpSpLocks/>
          </p:cNvGrpSpPr>
          <p:nvPr/>
        </p:nvGrpSpPr>
        <p:grpSpPr bwMode="auto">
          <a:xfrm rot="-5400000">
            <a:off x="3962400" y="4800600"/>
            <a:ext cx="533400" cy="533400"/>
            <a:chOff x="1104" y="1632"/>
            <a:chExt cx="336" cy="336"/>
          </a:xfrm>
        </p:grpSpPr>
        <p:sp>
          <p:nvSpPr>
            <p:cNvPr id="26205" name="AutoShape 116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6" name="AutoShape 116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7" name="AutoShape 116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8" name="AutoShape 116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2" name="Group 1167"/>
          <p:cNvGrpSpPr>
            <a:grpSpLocks/>
          </p:cNvGrpSpPr>
          <p:nvPr/>
        </p:nvGrpSpPr>
        <p:grpSpPr bwMode="auto">
          <a:xfrm>
            <a:off x="3962400" y="4800600"/>
            <a:ext cx="533400" cy="533400"/>
            <a:chOff x="1104" y="1632"/>
            <a:chExt cx="336" cy="336"/>
          </a:xfrm>
        </p:grpSpPr>
        <p:sp>
          <p:nvSpPr>
            <p:cNvPr id="26201" name="AutoShape 116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2" name="AutoShape 116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3" name="AutoShape 117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4" name="AutoShape 117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3" name="Group 1172"/>
          <p:cNvGrpSpPr>
            <a:grpSpLocks/>
          </p:cNvGrpSpPr>
          <p:nvPr/>
        </p:nvGrpSpPr>
        <p:grpSpPr bwMode="auto">
          <a:xfrm>
            <a:off x="4114800" y="4572000"/>
            <a:ext cx="533400" cy="533400"/>
            <a:chOff x="1104" y="1632"/>
            <a:chExt cx="336" cy="336"/>
          </a:xfrm>
        </p:grpSpPr>
        <p:sp>
          <p:nvSpPr>
            <p:cNvPr id="26197" name="AutoShape 117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8" name="AutoShape 117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9" name="AutoShape 117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200" name="AutoShape 117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4" name="Group 1177"/>
          <p:cNvGrpSpPr>
            <a:grpSpLocks/>
          </p:cNvGrpSpPr>
          <p:nvPr/>
        </p:nvGrpSpPr>
        <p:grpSpPr bwMode="auto">
          <a:xfrm>
            <a:off x="3962400" y="4800600"/>
            <a:ext cx="533400" cy="533400"/>
            <a:chOff x="1104" y="1632"/>
            <a:chExt cx="336" cy="336"/>
          </a:xfrm>
        </p:grpSpPr>
        <p:sp>
          <p:nvSpPr>
            <p:cNvPr id="26193" name="AutoShape 1178"/>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4" name="AutoShape 1179"/>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5" name="AutoShape 1180"/>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6" name="AutoShape 1181"/>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grpSp>
        <p:nvGrpSpPr>
          <p:cNvPr id="26185" name="Group 1182"/>
          <p:cNvGrpSpPr>
            <a:grpSpLocks/>
          </p:cNvGrpSpPr>
          <p:nvPr/>
        </p:nvGrpSpPr>
        <p:grpSpPr bwMode="auto">
          <a:xfrm flipH="1">
            <a:off x="3276600" y="3276600"/>
            <a:ext cx="533400" cy="533400"/>
            <a:chOff x="1104" y="1632"/>
            <a:chExt cx="336" cy="336"/>
          </a:xfrm>
        </p:grpSpPr>
        <p:sp>
          <p:nvSpPr>
            <p:cNvPr id="26189" name="AutoShape 1183"/>
            <p:cNvSpPr>
              <a:spLocks noChangeArrowheads="1"/>
            </p:cNvSpPr>
            <p:nvPr/>
          </p:nvSpPr>
          <p:spPr bwMode="auto">
            <a:xfrm>
              <a:off x="1104" y="1632"/>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0" name="AutoShape 1184"/>
            <p:cNvSpPr>
              <a:spLocks noChangeArrowheads="1"/>
            </p:cNvSpPr>
            <p:nvPr/>
          </p:nvSpPr>
          <p:spPr bwMode="auto">
            <a:xfrm>
              <a:off x="1200" y="1728"/>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1" name="AutoShape 1185"/>
            <p:cNvSpPr>
              <a:spLocks noChangeArrowheads="1"/>
            </p:cNvSpPr>
            <p:nvPr/>
          </p:nvSpPr>
          <p:spPr bwMode="auto">
            <a:xfrm>
              <a:off x="1296" y="1824"/>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92" name="AutoShape 1186"/>
            <p:cNvSpPr>
              <a:spLocks noChangeArrowheads="1"/>
            </p:cNvSpPr>
            <p:nvPr/>
          </p:nvSpPr>
          <p:spPr bwMode="auto">
            <a:xfrm>
              <a:off x="1392" y="1920"/>
              <a:ext cx="48" cy="48"/>
            </a:xfrm>
            <a:prstGeom prst="triangle">
              <a:avLst>
                <a:gd name="adj" fmla="val 50000"/>
              </a:avLst>
            </a:prstGeom>
            <a:solidFill>
              <a:schemeClr val="folHlink"/>
            </a:solidFill>
            <a:ln w="9525">
              <a:solidFill>
                <a:schemeClr val="tx1"/>
              </a:solidFill>
              <a:miter lim="800000"/>
              <a:headEnd/>
              <a:tailEnd/>
            </a:ln>
          </p:spPr>
          <p:txBody>
            <a:bodyPr wrap="none"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26186" name="Freeform 1187"/>
          <p:cNvSpPr>
            <a:spLocks/>
          </p:cNvSpPr>
          <p:nvPr/>
        </p:nvSpPr>
        <p:spPr bwMode="auto">
          <a:xfrm>
            <a:off x="2286000" y="1981200"/>
            <a:ext cx="2557463" cy="3605213"/>
          </a:xfrm>
          <a:custGeom>
            <a:avLst/>
            <a:gdLst>
              <a:gd name="T0" fmla="*/ 2147483647 w 1611"/>
              <a:gd name="T1" fmla="*/ 0 h 2271"/>
              <a:gd name="T2" fmla="*/ 2147483647 w 1611"/>
              <a:gd name="T3" fmla="*/ 2147483647 h 2271"/>
              <a:gd name="T4" fmla="*/ 2147483647 w 1611"/>
              <a:gd name="T5" fmla="*/ 2147483647 h 2271"/>
              <a:gd name="T6" fmla="*/ 2147483647 w 1611"/>
              <a:gd name="T7" fmla="*/ 2147483647 h 2271"/>
              <a:gd name="T8" fmla="*/ 2147483647 w 1611"/>
              <a:gd name="T9" fmla="*/ 2147483647 h 2271"/>
              <a:gd name="T10" fmla="*/ 2147483647 w 1611"/>
              <a:gd name="T11" fmla="*/ 2147483647 h 2271"/>
              <a:gd name="T12" fmla="*/ 2147483647 w 1611"/>
              <a:gd name="T13" fmla="*/ 2147483647 h 2271"/>
              <a:gd name="T14" fmla="*/ 2147483647 w 1611"/>
              <a:gd name="T15" fmla="*/ 2147483647 h 2271"/>
              <a:gd name="T16" fmla="*/ 2147483647 w 1611"/>
              <a:gd name="T17" fmla="*/ 2147483647 h 2271"/>
              <a:gd name="T18" fmla="*/ 2147483647 w 1611"/>
              <a:gd name="T19" fmla="*/ 2147483647 h 2271"/>
              <a:gd name="T20" fmla="*/ 0 w 1611"/>
              <a:gd name="T21" fmla="*/ 2147483647 h 2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1"/>
              <a:gd name="T34" fmla="*/ 0 h 2271"/>
              <a:gd name="T35" fmla="*/ 1611 w 1611"/>
              <a:gd name="T36" fmla="*/ 2271 h 22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1" h="2271">
                <a:moveTo>
                  <a:pt x="1200" y="0"/>
                </a:moveTo>
                <a:cubicBezTo>
                  <a:pt x="1076" y="332"/>
                  <a:pt x="979" y="735"/>
                  <a:pt x="960" y="912"/>
                </a:cubicBezTo>
                <a:cubicBezTo>
                  <a:pt x="941" y="1089"/>
                  <a:pt x="1075" y="999"/>
                  <a:pt x="1089" y="1062"/>
                </a:cubicBezTo>
                <a:cubicBezTo>
                  <a:pt x="1103" y="1125"/>
                  <a:pt x="1020" y="1247"/>
                  <a:pt x="1043" y="1292"/>
                </a:cubicBezTo>
                <a:cubicBezTo>
                  <a:pt x="1066" y="1337"/>
                  <a:pt x="1186" y="1308"/>
                  <a:pt x="1227" y="1332"/>
                </a:cubicBezTo>
                <a:cubicBezTo>
                  <a:pt x="1268" y="1356"/>
                  <a:pt x="1253" y="1418"/>
                  <a:pt x="1290" y="1436"/>
                </a:cubicBezTo>
                <a:cubicBezTo>
                  <a:pt x="1327" y="1454"/>
                  <a:pt x="1417" y="1415"/>
                  <a:pt x="1452" y="1442"/>
                </a:cubicBezTo>
                <a:cubicBezTo>
                  <a:pt x="1487" y="1469"/>
                  <a:pt x="1499" y="1528"/>
                  <a:pt x="1503" y="1597"/>
                </a:cubicBezTo>
                <a:cubicBezTo>
                  <a:pt x="1507" y="1666"/>
                  <a:pt x="1498" y="1753"/>
                  <a:pt x="1475" y="1857"/>
                </a:cubicBezTo>
                <a:cubicBezTo>
                  <a:pt x="1452" y="1961"/>
                  <a:pt x="1611" y="2169"/>
                  <a:pt x="1365" y="2220"/>
                </a:cubicBezTo>
                <a:cubicBezTo>
                  <a:pt x="1119" y="2271"/>
                  <a:pt x="284" y="2174"/>
                  <a:pt x="0" y="2162"/>
                </a:cubicBezTo>
              </a:path>
            </a:pathLst>
          </a:custGeom>
          <a:noFill/>
          <a:ln w="38100">
            <a:solidFill>
              <a:srgbClr val="FF3300"/>
            </a:solidFill>
            <a:round/>
            <a:headEnd/>
            <a:tailEnd/>
          </a:ln>
        </p:spPr>
        <p:txBody>
          <a:bodyP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CL"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87" name="Text Box 1188"/>
          <p:cNvSpPr txBox="1">
            <a:spLocks noChangeArrowheads="1"/>
          </p:cNvSpPr>
          <p:nvPr/>
        </p:nvSpPr>
        <p:spPr bwMode="auto">
          <a:xfrm>
            <a:off x="7299325" y="6132513"/>
            <a:ext cx="7556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verde</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188" name="Text Box 1189"/>
          <p:cNvSpPr txBox="1">
            <a:spLocks noChangeArrowheads="1"/>
          </p:cNvSpPr>
          <p:nvPr/>
        </p:nvSpPr>
        <p:spPr bwMode="auto">
          <a:xfrm>
            <a:off x="2270125" y="6208713"/>
            <a:ext cx="3092450" cy="366712"/>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CL" sz="1800" b="0" i="0" u="none" strike="noStrike" kern="1200" cap="none" spc="0" normalizeH="0" baseline="0" noProof="0">
                <a:ln>
                  <a:noFill/>
                </a:ln>
                <a:solidFill>
                  <a:srgbClr val="000000"/>
                </a:solidFill>
                <a:effectLst/>
                <a:uLnTx/>
                <a:uFillTx/>
                <a:latin typeface="Arial" charset="0"/>
                <a:ea typeface="+mn-ea"/>
                <a:cs typeface="+mn-cs"/>
              </a:rPr>
              <a:t>SOBREENTRENAMIENTO!!</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199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825625"/>
            <a:ext cx="7886700" cy="2862285"/>
          </a:xfrm>
        </p:spPr>
        <p:txBody>
          <a:bodyPr/>
          <a:lstStyle/>
          <a:p>
            <a:pPr marL="0" indent="0" algn="ctr">
              <a:buNone/>
            </a:pPr>
            <a:endParaRPr lang="es-ES" sz="3200" dirty="0"/>
          </a:p>
          <a:p>
            <a:pPr marL="0" indent="0" algn="ctr">
              <a:buNone/>
            </a:pPr>
            <a:r>
              <a:rPr lang="es-ES" sz="8000" dirty="0"/>
              <a:t>EL QUÉ</a:t>
            </a:r>
            <a:endParaRPr lang="es-CO" sz="8000" dirty="0"/>
          </a:p>
        </p:txBody>
      </p:sp>
      <p:sp>
        <p:nvSpPr>
          <p:cNvPr id="4" name="Marcador de número de diapositiva 3"/>
          <p:cNvSpPr>
            <a:spLocks noGrp="1"/>
          </p:cNvSpPr>
          <p:nvPr>
            <p:ph type="sldNum" sz="quarter" idx="12"/>
          </p:nvPr>
        </p:nvSpPr>
        <p:spPr/>
        <p:txBody>
          <a:bodyPr/>
          <a:lstStyle/>
          <a:p>
            <a:fld id="{EBF82D2F-B254-444B-AB4D-B74E21055EB1}" type="slidenum">
              <a:rPr lang="es-ES" smtClean="0"/>
              <a:t>9</a:t>
            </a:fld>
            <a:endParaRPr lang="es-ES"/>
          </a:p>
        </p:txBody>
      </p:sp>
    </p:spTree>
    <p:extLst>
      <p:ext uri="{BB962C8B-B14F-4D97-AF65-F5344CB8AC3E}">
        <p14:creationId xmlns:p14="http://schemas.microsoft.com/office/powerpoint/2010/main" val="190227504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9166</TotalTime>
  <Words>2377</Words>
  <Application>Microsoft Office PowerPoint</Application>
  <PresentationFormat>Presentación en pantalla (4:3)</PresentationFormat>
  <Paragraphs>531</Paragraphs>
  <Slides>82</Slides>
  <Notes>25</Notes>
  <HiddenSlides>3</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82</vt:i4>
      </vt:variant>
    </vt:vector>
  </HeadingPairs>
  <TitlesOfParts>
    <vt:vector size="95" baseType="lpstr">
      <vt:lpstr>ＭＳ Ｐゴシック</vt:lpstr>
      <vt:lpstr>Ancizar Sans Black</vt:lpstr>
      <vt:lpstr>Arial</vt:lpstr>
      <vt:lpstr>Calibri</vt:lpstr>
      <vt:lpstr>Calibri Light</vt:lpstr>
      <vt:lpstr>Cambria Math</vt:lpstr>
      <vt:lpstr>Trebuchet MS</vt:lpstr>
      <vt:lpstr>Wingdings</vt:lpstr>
      <vt:lpstr>Tema de Office</vt:lpstr>
      <vt:lpstr>Diseño personalizado</vt:lpstr>
      <vt:lpstr>1_Diseño personalizado</vt:lpstr>
      <vt:lpstr>2_Diseño personalizado</vt:lpstr>
      <vt:lpstr>Diseño predeterminado</vt:lpstr>
      <vt:lpstr>Presentación de PowerPoint</vt:lpstr>
      <vt:lpstr>CLASIFICACIÓN Y RECONOCIMIENTO DE PATRONES Contexto General</vt:lpstr>
      <vt:lpstr>OBJETIVOS DEL CURSO</vt:lpstr>
      <vt:lpstr>CONTENIDO</vt:lpstr>
      <vt:lpstr>ALGUNAS PREGUNTAS QUE BUSCA RESPONDER EL CURSO</vt:lpstr>
      <vt:lpstr>EJEMPLOS</vt:lpstr>
      <vt:lpstr>EJEMPLOS</vt:lpstr>
      <vt:lpstr>Plataformas Tecnológicas</vt:lpstr>
      <vt:lpstr>Presentación de PowerPoint</vt:lpstr>
      <vt:lpstr>Etapas Sistema de Clasificación y Reconocimiento de Patrones</vt:lpstr>
      <vt:lpstr>LA PERCEPCIÓN</vt:lpstr>
      <vt:lpstr>LA PERCEPCIÓN</vt:lpstr>
      <vt:lpstr>LA PERCEPCIÓN</vt:lpstr>
      <vt:lpstr>PERCEPCIÓN vs CRP</vt:lpstr>
      <vt:lpstr>CLASIFICACIÓN Y RECONOCIMIENTO DE PATRONES</vt:lpstr>
      <vt:lpstr>CLASIFICACIÓN Y RECONOCIMIENTO DE PATRONES</vt:lpstr>
      <vt:lpstr>ALGUNOS CONCEPTOS IMPORTANTES </vt:lpstr>
      <vt:lpstr>Presentación de PowerPoint</vt:lpstr>
      <vt:lpstr>DATOS</vt:lpstr>
      <vt:lpstr>DATOS</vt:lpstr>
      <vt:lpstr>DATOS</vt:lpstr>
      <vt:lpstr>EXTRACCIÓN Y SELECCIÓN DE CARACTERÍSTICAS</vt:lpstr>
      <vt:lpstr>EXTRACCIÓN DE CARACTERÍSTICAS</vt:lpstr>
      <vt:lpstr>EXTRACCIÓN DE CARACTERÍSTICAS</vt:lpstr>
      <vt:lpstr>EXTRACCIÓN DE CARACTERÍSTICAS</vt:lpstr>
      <vt:lpstr>Presentación de PowerPoint</vt:lpstr>
      <vt:lpstr>SELECCIÓN DE CARACTERÍSTICAS</vt:lpstr>
      <vt:lpstr>SELECCIÓN DE CARACTERÍSTICAS</vt:lpstr>
      <vt:lpstr>SELECCIÓN DE CARACTERÍSTICAS</vt:lpstr>
      <vt:lpstr>SELECCIÓN DE CARACTERÍSTICAS</vt:lpstr>
      <vt:lpstr>SELECCIÓN DE CARACTERÍSTICAS</vt:lpstr>
      <vt:lpstr>SELECCIÓN DE CARACTERÍSTICAS</vt:lpstr>
      <vt:lpstr>SELECCIÓN DE CARACTERÍSTICAS</vt:lpstr>
      <vt:lpstr>Presentación de PowerPoint</vt:lpstr>
      <vt:lpstr>Presentación de PowerPoint</vt:lpstr>
      <vt:lpstr>Presentación de PowerPoint</vt:lpstr>
      <vt:lpstr>Presentación de PowerPoint</vt:lpstr>
      <vt:lpstr>APRENDIZAJE SUPERVISADO</vt:lpstr>
      <vt:lpstr>APRENDIZAJE SUPERVISADO</vt:lpstr>
      <vt:lpstr>APRENDIZAJE SUPERVISADO: REGRESIÓN</vt:lpstr>
      <vt:lpstr>APRENDIZAJE SUPERVISADO: REGRESIÓN</vt:lpstr>
      <vt:lpstr>APRENDIZAJE SUPERVISADO: REGRESIÓN</vt:lpstr>
      <vt:lpstr>CLASIFICADOR LINEAL</vt:lpstr>
      <vt:lpstr>APRENDIZAJE SUPERVISADO: CLASIFICACIÓN</vt:lpstr>
      <vt:lpstr>APRENDIZAJE SUPERVISADO: CLASIFICACIÓN</vt:lpstr>
      <vt:lpstr>APRENDIZAJE SUPERVISADO: CLASIFICACIÓN</vt:lpstr>
      <vt:lpstr>ÁRBOL BINARIO DE DECISIÓN</vt:lpstr>
      <vt:lpstr>VECINO MÁS CERCANO</vt:lpstr>
      <vt:lpstr>REDES NEURONALES</vt:lpstr>
      <vt:lpstr>APRENDIZAJE  NO SUPERVISADO</vt:lpstr>
      <vt:lpstr>APRENDIZAJE NO SUPERVISADO: DETECCIÓN DE ELEMENTOS ATÍPICOS</vt:lpstr>
      <vt:lpstr>APRENDIZAJE NO SUPERVISADO: AGRUPAMIENTO</vt:lpstr>
      <vt:lpstr>APRENDIZAJE NO SUPERVISADO: AGRUPAMIENTO</vt:lpstr>
      <vt:lpstr>COMPONENTES PRINCIPALES PARA REDUCIR LA DIMENSIONALIDAD </vt:lpstr>
      <vt:lpstr>K-MEANS</vt:lpstr>
      <vt:lpstr>Presentación de PowerPoint</vt:lpstr>
      <vt:lpstr>APLICACIONES GENERALES</vt:lpstr>
      <vt:lpstr>RESUMEN</vt:lpstr>
      <vt:lpstr>EVALUACIÓN</vt:lpstr>
      <vt:lpstr>Preguntas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Ximena Gomez Hoyos</dc:creator>
  <cp:lastModifiedBy>Juanda</cp:lastModifiedBy>
  <cp:revision>379</cp:revision>
  <dcterms:created xsi:type="dcterms:W3CDTF">2018-05-20T16:04:19Z</dcterms:created>
  <dcterms:modified xsi:type="dcterms:W3CDTF">2020-02-21T19:24:19Z</dcterms:modified>
</cp:coreProperties>
</file>